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256" r:id="rId5"/>
    <p:sldId id="264" r:id="rId6"/>
    <p:sldId id="276" r:id="rId7"/>
    <p:sldId id="265" r:id="rId8"/>
    <p:sldId id="266" r:id="rId9"/>
    <p:sldId id="278" r:id="rId10"/>
    <p:sldId id="279" r:id="rId11"/>
    <p:sldId id="267" r:id="rId12"/>
    <p:sldId id="268" r:id="rId13"/>
    <p:sldId id="269" r:id="rId14"/>
    <p:sldId id="270" r:id="rId15"/>
    <p:sldId id="280" r:id="rId16"/>
    <p:sldId id="277" r:id="rId17"/>
    <p:sldId id="271" r:id="rId18"/>
    <p:sldId id="272" r:id="rId19"/>
    <p:sldId id="273" r:id="rId20"/>
    <p:sldId id="274" r:id="rId21"/>
    <p:sldId id="275"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A58"/>
    <a:srgbClr val="F8B700"/>
    <a:srgbClr val="003466"/>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BB860-68EC-4874-A598-D5ADDE2748B0}" v="40" dt="2024-02-26T01:22:52.884"/>
    <p1510:client id="{1A0D2054-7546-4E16-AB25-B544DAA44010}" v="243" dt="2024-02-26T20:38:17.580"/>
    <p1510:client id="{2AA6F325-557A-4777-A912-4C0DE31D6C47}" v="392" dt="2024-02-26T21:34:49.503"/>
    <p1510:client id="{5068B17D-2C4F-43E9-8AC2-50B13F8977A7}" v="12" dt="2024-02-26T15:56:25.443"/>
    <p1510:client id="{66891D87-95DD-4FCB-A2EA-EE490348B124}" v="175" dt="2024-02-26T20:39:59.016"/>
    <p1510:client id="{6D84F0FB-D624-19BD-3AE7-A00FBE43DBD8}" v="250" dt="2024-02-26T09:13:07.138"/>
    <p1510:client id="{7570F314-D1FE-4DA4-A389-6339A83BD112}" v="1611" dt="2024-02-26T00:48:45.511"/>
    <p1510:client id="{82B40B79-4DD6-447B-2D53-0296EEA6A927}" v="1962" dt="2024-02-26T01:26:42.638"/>
    <p1510:client id="{8D2B2F3A-D51C-61A8-6D5F-86C0FCE68C2E}" v="3" dt="2024-02-26T02:09:51.131"/>
    <p1510:client id="{96587A41-139A-454F-24CE-CF0EC37F9524}" v="7" dt="2024-02-27T00:51:53.136"/>
    <p1510:client id="{9E9C3FE1-42D3-FB9D-AB79-B44662369F9F}" v="1594" dt="2024-02-26T09:21:24.066"/>
    <p1510:client id="{D206F971-331A-8EC2-6EE6-94F9CA5BEBE3}" v="37" dt="2024-02-26T22:19:10.871"/>
    <p1510:client id="{D20DDFE3-30CB-47AA-A89E-3B6630F0DBFE}" v="17" dt="2024-02-26T00:32:21.851"/>
    <p1510:client id="{D55AE1F9-04C4-42D7-B011-CD58AE64D16F}" v="485" dt="2024-02-26T01:18:52.821"/>
    <p1510:client id="{E961A2B9-72E5-41A1-806A-29B3794D8408}" v="121" vWet="125" dt="2024-02-27T00:50:56.793"/>
    <p1510:client id="{EC306163-ED5E-4C96-8D41-AA1F9299ED5B}" v="9" dt="2024-02-27T00:02:37.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nan J Keams" userId="S::kk849@nau.edu::544586cf-31be-4b91-a58f-6d7cafb886aa" providerId="AD" clId="Web-{8D2B2F3A-D51C-61A8-6D5F-86C0FCE68C2E}"/>
    <pc:docChg chg="modSld">
      <pc:chgData name="Keenan J Keams" userId="S::kk849@nau.edu::544586cf-31be-4b91-a58f-6d7cafb886aa" providerId="AD" clId="Web-{8D2B2F3A-D51C-61A8-6D5F-86C0FCE68C2E}" dt="2024-02-26T02:09:51.131" v="2" actId="20577"/>
      <pc:docMkLst>
        <pc:docMk/>
      </pc:docMkLst>
      <pc:sldChg chg="modSp">
        <pc:chgData name="Keenan J Keams" userId="S::kk849@nau.edu::544586cf-31be-4b91-a58f-6d7cafb886aa" providerId="AD" clId="Web-{8D2B2F3A-D51C-61A8-6D5F-86C0FCE68C2E}" dt="2024-02-26T02:09:51.131" v="2" actId="20577"/>
        <pc:sldMkLst>
          <pc:docMk/>
          <pc:sldMk cId="2564643366" sldId="279"/>
        </pc:sldMkLst>
        <pc:spChg chg="mod">
          <ac:chgData name="Keenan J Keams" userId="S::kk849@nau.edu::544586cf-31be-4b91-a58f-6d7cafb886aa" providerId="AD" clId="Web-{8D2B2F3A-D51C-61A8-6D5F-86C0FCE68C2E}" dt="2024-02-26T02:09:51.131" v="2" actId="20577"/>
          <ac:spMkLst>
            <pc:docMk/>
            <pc:sldMk cId="2564643366" sldId="279"/>
            <ac:spMk id="2" creationId="{D878DD3E-3DBF-0D12-54D3-5F9E175BEC57}"/>
          </ac:spMkLst>
        </pc:spChg>
      </pc:sldChg>
    </pc:docChg>
  </pc:docChgLst>
  <pc:docChgLst>
    <pc:chgData name="Keenan J Keams" userId="S::kk849@nau.edu::544586cf-31be-4b91-a58f-6d7cafb886aa" providerId="AD" clId="Web-{96587A41-139A-454F-24CE-CF0EC37F9524}"/>
    <pc:docChg chg="addSld delSld modSld">
      <pc:chgData name="Keenan J Keams" userId="S::kk849@nau.edu::544586cf-31be-4b91-a58f-6d7cafb886aa" providerId="AD" clId="Web-{96587A41-139A-454F-24CE-CF0EC37F9524}" dt="2024-02-27T00:51:53.136" v="6"/>
      <pc:docMkLst>
        <pc:docMk/>
      </pc:docMkLst>
      <pc:sldChg chg="addSp delSp modSp new del">
        <pc:chgData name="Keenan J Keams" userId="S::kk849@nau.edu::544586cf-31be-4b91-a58f-6d7cafb886aa" providerId="AD" clId="Web-{96587A41-139A-454F-24CE-CF0EC37F9524}" dt="2024-02-27T00:51:53.136" v="6"/>
        <pc:sldMkLst>
          <pc:docMk/>
          <pc:sldMk cId="1528747383" sldId="281"/>
        </pc:sldMkLst>
        <pc:spChg chg="mod">
          <ac:chgData name="Keenan J Keams" userId="S::kk849@nau.edu::544586cf-31be-4b91-a58f-6d7cafb886aa" providerId="AD" clId="Web-{96587A41-139A-454F-24CE-CF0EC37F9524}" dt="2024-02-27T00:49:36.101" v="1" actId="14100"/>
          <ac:spMkLst>
            <pc:docMk/>
            <pc:sldMk cId="1528747383" sldId="281"/>
            <ac:spMk id="2" creationId="{4B885EE3-408F-5196-EFB8-44A736BA06A9}"/>
          </ac:spMkLst>
        </pc:spChg>
        <pc:spChg chg="add del">
          <ac:chgData name="Keenan J Keams" userId="S::kk849@nau.edu::544586cf-31be-4b91-a58f-6d7cafb886aa" providerId="AD" clId="Web-{96587A41-139A-454F-24CE-CF0EC37F9524}" dt="2024-02-27T00:49:48.867" v="3"/>
          <ac:spMkLst>
            <pc:docMk/>
            <pc:sldMk cId="1528747383" sldId="281"/>
            <ac:spMk id="4" creationId="{69EC547E-3282-420F-51CF-FBBC79D8FCB0}"/>
          </ac:spMkLst>
        </pc:spChg>
        <pc:spChg chg="add mod">
          <ac:chgData name="Keenan J Keams" userId="S::kk849@nau.edu::544586cf-31be-4b91-a58f-6d7cafb886aa" providerId="AD" clId="Web-{96587A41-139A-454F-24CE-CF0EC37F9524}" dt="2024-02-27T00:50:09.414" v="5"/>
          <ac:spMkLst>
            <pc:docMk/>
            <pc:sldMk cId="1528747383" sldId="281"/>
            <ac:spMk id="5" creationId="{4594E6AB-4939-F191-6F7F-E7694C103535}"/>
          </ac:spMkLst>
        </pc:spChg>
      </pc:sldChg>
    </pc:docChg>
  </pc:docChgLst>
  <pc:docChgLst>
    <pc:chgData name="Rylee Ann Horney" userId="S::rah452@nau.edu::3a779213-aceb-43e0-875b-f0b359c3fe46" providerId="AD" clId="Web-{1A0D2054-7546-4E16-AB25-B544DAA44010}"/>
    <pc:docChg chg="modSld">
      <pc:chgData name="Rylee Ann Horney" userId="S::rah452@nau.edu::3a779213-aceb-43e0-875b-f0b359c3fe46" providerId="AD" clId="Web-{1A0D2054-7546-4E16-AB25-B544DAA44010}" dt="2024-02-26T20:38:17.580" v="126" actId="20577"/>
      <pc:docMkLst>
        <pc:docMk/>
      </pc:docMkLst>
      <pc:sldChg chg="modSp">
        <pc:chgData name="Rylee Ann Horney" userId="S::rah452@nau.edu::3a779213-aceb-43e0-875b-f0b359c3fe46" providerId="AD" clId="Web-{1A0D2054-7546-4E16-AB25-B544DAA44010}" dt="2024-02-26T20:38:17.580" v="126" actId="20577"/>
        <pc:sldMkLst>
          <pc:docMk/>
          <pc:sldMk cId="208365378" sldId="274"/>
        </pc:sldMkLst>
        <pc:spChg chg="mod">
          <ac:chgData name="Rylee Ann Horney" userId="S::rah452@nau.edu::3a779213-aceb-43e0-875b-f0b359c3fe46" providerId="AD" clId="Web-{1A0D2054-7546-4E16-AB25-B544DAA44010}" dt="2024-02-26T20:38:17.580" v="126" actId="20577"/>
          <ac:spMkLst>
            <pc:docMk/>
            <pc:sldMk cId="208365378" sldId="274"/>
            <ac:spMk id="4" creationId="{2CC9CB78-D6D2-7C8A-2F0A-F2C22E6B1F3C}"/>
          </ac:spMkLst>
        </pc:spChg>
      </pc:sldChg>
      <pc:sldChg chg="modSp">
        <pc:chgData name="Rylee Ann Horney" userId="S::rah452@nau.edu::3a779213-aceb-43e0-875b-f0b359c3fe46" providerId="AD" clId="Web-{1A0D2054-7546-4E16-AB25-B544DAA44010}" dt="2024-02-26T20:35:07.104" v="103" actId="20577"/>
        <pc:sldMkLst>
          <pc:docMk/>
          <pc:sldMk cId="4202461248" sldId="278"/>
        </pc:sldMkLst>
        <pc:spChg chg="mod">
          <ac:chgData name="Rylee Ann Horney" userId="S::rah452@nau.edu::3a779213-aceb-43e0-875b-f0b359c3fe46" providerId="AD" clId="Web-{1A0D2054-7546-4E16-AB25-B544DAA44010}" dt="2024-02-26T20:35:07.104" v="103" actId="20577"/>
          <ac:spMkLst>
            <pc:docMk/>
            <pc:sldMk cId="4202461248" sldId="278"/>
            <ac:spMk id="5" creationId="{436CD9E9-2068-DD32-4BA5-96EB3B33EF80}"/>
          </ac:spMkLst>
        </pc:spChg>
      </pc:sldChg>
    </pc:docChg>
  </pc:docChgLst>
  <pc:docChgLst>
    <pc:chgData name="Jared joseph Hemauer" userId="S::jjh498@nau.edu::ffb2b872-9b90-49fc-8b0c-309768da8d99" providerId="AD" clId="Web-{EC306163-ED5E-4C96-8D41-AA1F9299ED5B}"/>
    <pc:docChg chg="modSld">
      <pc:chgData name="Jared joseph Hemauer" userId="S::jjh498@nau.edu::ffb2b872-9b90-49fc-8b0c-309768da8d99" providerId="AD" clId="Web-{EC306163-ED5E-4C96-8D41-AA1F9299ED5B}" dt="2024-02-27T00:02:37.427" v="8" actId="1076"/>
      <pc:docMkLst>
        <pc:docMk/>
      </pc:docMkLst>
      <pc:sldChg chg="addSp modSp">
        <pc:chgData name="Jared joseph Hemauer" userId="S::jjh498@nau.edu::ffb2b872-9b90-49fc-8b0c-309768da8d99" providerId="AD" clId="Web-{EC306163-ED5E-4C96-8D41-AA1F9299ED5B}" dt="2024-02-27T00:02:37.427" v="8" actId="1076"/>
        <pc:sldMkLst>
          <pc:docMk/>
          <pc:sldMk cId="4117947976" sldId="265"/>
        </pc:sldMkLst>
        <pc:picChg chg="mod">
          <ac:chgData name="Jared joseph Hemauer" userId="S::jjh498@nau.edu::ffb2b872-9b90-49fc-8b0c-309768da8d99" providerId="AD" clId="Web-{EC306163-ED5E-4C96-8D41-AA1F9299ED5B}" dt="2024-02-27T00:02:30.021" v="5" actId="1076"/>
          <ac:picMkLst>
            <pc:docMk/>
            <pc:sldMk cId="4117947976" sldId="265"/>
            <ac:picMk id="4" creationId="{CEC7554E-A443-07F3-CEAD-81B3C55EF118}"/>
          </ac:picMkLst>
        </pc:picChg>
        <pc:picChg chg="mod">
          <ac:chgData name="Jared joseph Hemauer" userId="S::jjh498@nau.edu::ffb2b872-9b90-49fc-8b0c-309768da8d99" providerId="AD" clId="Web-{EC306163-ED5E-4C96-8D41-AA1F9299ED5B}" dt="2024-02-27T00:02:26.364" v="4" actId="1076"/>
          <ac:picMkLst>
            <pc:docMk/>
            <pc:sldMk cId="4117947976" sldId="265"/>
            <ac:picMk id="5" creationId="{E99BB861-5D15-77F3-6147-24E89EC62349}"/>
          </ac:picMkLst>
        </pc:picChg>
        <pc:picChg chg="mod">
          <ac:chgData name="Jared joseph Hemauer" userId="S::jjh498@nau.edu::ffb2b872-9b90-49fc-8b0c-309768da8d99" providerId="AD" clId="Web-{EC306163-ED5E-4C96-8D41-AA1F9299ED5B}" dt="2024-02-27T00:02:21.739" v="3" actId="1076"/>
          <ac:picMkLst>
            <pc:docMk/>
            <pc:sldMk cId="4117947976" sldId="265"/>
            <ac:picMk id="8" creationId="{D3BAD732-D35E-15F6-71C4-FA3AA6F70728}"/>
          </ac:picMkLst>
        </pc:picChg>
        <pc:picChg chg="add mod">
          <ac:chgData name="Jared joseph Hemauer" userId="S::jjh498@nau.edu::ffb2b872-9b90-49fc-8b0c-309768da8d99" providerId="AD" clId="Web-{EC306163-ED5E-4C96-8D41-AA1F9299ED5B}" dt="2024-02-27T00:02:37.427" v="8" actId="1076"/>
          <ac:picMkLst>
            <pc:docMk/>
            <pc:sldMk cId="4117947976" sldId="265"/>
            <ac:picMk id="12" creationId="{2DBCF332-FC74-FF8B-6A29-C06614055ADC}"/>
          </ac:picMkLst>
        </pc:picChg>
      </pc:sldChg>
    </pc:docChg>
  </pc:docChgLst>
  <pc:docChgLst>
    <pc:chgData name="Jared joseph Hemauer" userId="S::jjh498@nau.edu::ffb2b872-9b90-49fc-8b0c-309768da8d99" providerId="AD" clId="Web-{2AA6F325-557A-4777-A912-4C0DE31D6C47}"/>
    <pc:docChg chg="modSld">
      <pc:chgData name="Jared joseph Hemauer" userId="S::jjh498@nau.edu::ffb2b872-9b90-49fc-8b0c-309768da8d99" providerId="AD" clId="Web-{2AA6F325-557A-4777-A912-4C0DE31D6C47}" dt="2024-02-26T21:34:49.503" v="218" actId="14100"/>
      <pc:docMkLst>
        <pc:docMk/>
      </pc:docMkLst>
      <pc:sldChg chg="addSp delSp modSp">
        <pc:chgData name="Jared joseph Hemauer" userId="S::jjh498@nau.edu::ffb2b872-9b90-49fc-8b0c-309768da8d99" providerId="AD" clId="Web-{2AA6F325-557A-4777-A912-4C0DE31D6C47}" dt="2024-02-26T21:34:49.503" v="218" actId="14100"/>
        <pc:sldMkLst>
          <pc:docMk/>
          <pc:sldMk cId="3088309579" sldId="272"/>
        </pc:sldMkLst>
        <pc:spChg chg="del">
          <ac:chgData name="Jared joseph Hemauer" userId="S::jjh498@nau.edu::ffb2b872-9b90-49fc-8b0c-309768da8d99" providerId="AD" clId="Web-{2AA6F325-557A-4777-A912-4C0DE31D6C47}" dt="2024-02-26T21:18:54.212" v="0"/>
          <ac:spMkLst>
            <pc:docMk/>
            <pc:sldMk cId="3088309579" sldId="272"/>
            <ac:spMk id="4" creationId="{D1255060-DD25-F7EB-5950-072868A79064}"/>
          </ac:spMkLst>
        </pc:spChg>
        <pc:spChg chg="del mod">
          <ac:chgData name="Jared joseph Hemauer" userId="S::jjh498@nau.edu::ffb2b872-9b90-49fc-8b0c-309768da8d99" providerId="AD" clId="Web-{2AA6F325-557A-4777-A912-4C0DE31D6C47}" dt="2024-02-26T21:18:57.243" v="2"/>
          <ac:spMkLst>
            <pc:docMk/>
            <pc:sldMk cId="3088309579" sldId="272"/>
            <ac:spMk id="5" creationId="{61C0F9FB-6BB2-2034-7FFE-B1F5C3EF2059}"/>
          </ac:spMkLst>
        </pc:spChg>
        <pc:spChg chg="add mod">
          <ac:chgData name="Jared joseph Hemauer" userId="S::jjh498@nau.edu::ffb2b872-9b90-49fc-8b0c-309768da8d99" providerId="AD" clId="Web-{2AA6F325-557A-4777-A912-4C0DE31D6C47}" dt="2024-02-26T21:32:41.202" v="211" actId="20577"/>
          <ac:spMkLst>
            <pc:docMk/>
            <pc:sldMk cId="3088309579" sldId="272"/>
            <ac:spMk id="8" creationId="{741B4A69-CD3D-02B4-7062-36C6495AE96A}"/>
          </ac:spMkLst>
        </pc:spChg>
        <pc:picChg chg="add mod">
          <ac:chgData name="Jared joseph Hemauer" userId="S::jjh498@nau.edu::ffb2b872-9b90-49fc-8b0c-309768da8d99" providerId="AD" clId="Web-{2AA6F325-557A-4777-A912-4C0DE31D6C47}" dt="2024-02-26T21:34:06.533" v="217" actId="1076"/>
          <ac:picMkLst>
            <pc:docMk/>
            <pc:sldMk cId="3088309579" sldId="272"/>
            <ac:picMk id="2" creationId="{CD044F78-43DE-980B-F3AA-3C6E664F03B9}"/>
          </ac:picMkLst>
        </pc:picChg>
        <pc:picChg chg="add del mod">
          <ac:chgData name="Jared joseph Hemauer" userId="S::jjh498@nau.edu::ffb2b872-9b90-49fc-8b0c-309768da8d99" providerId="AD" clId="Web-{2AA6F325-557A-4777-A912-4C0DE31D6C47}" dt="2024-02-26T21:22:09.795" v="10"/>
          <ac:picMkLst>
            <pc:docMk/>
            <pc:sldMk cId="3088309579" sldId="272"/>
            <ac:picMk id="6" creationId="{DCF75E61-40CF-FF2C-90B0-6CDB00F8636E}"/>
          </ac:picMkLst>
        </pc:picChg>
        <pc:picChg chg="add mod modCrop">
          <ac:chgData name="Jared joseph Hemauer" userId="S::jjh498@nau.edu::ffb2b872-9b90-49fc-8b0c-309768da8d99" providerId="AD" clId="Web-{2AA6F325-557A-4777-A912-4C0DE31D6C47}" dt="2024-02-26T21:34:49.503" v="218" actId="14100"/>
          <ac:picMkLst>
            <pc:docMk/>
            <pc:sldMk cId="3088309579" sldId="272"/>
            <ac:picMk id="9" creationId="{B5F9FE31-24FB-303E-D0D4-5219AFAE0A81}"/>
          </ac:picMkLst>
        </pc:picChg>
      </pc:sldChg>
    </pc:docChg>
  </pc:docChgLst>
  <pc:docChgLst>
    <pc:chgData name="Jared joseph Hemauer" userId="S::jjh498@nau.edu::ffb2b872-9b90-49fc-8b0c-309768da8d99" providerId="AD" clId="Web-{0C8BB860-68EC-4874-A598-D5ADDE2748B0}"/>
    <pc:docChg chg="modSld">
      <pc:chgData name="Jared joseph Hemauer" userId="S::jjh498@nau.edu::ffb2b872-9b90-49fc-8b0c-309768da8d99" providerId="AD" clId="Web-{0C8BB860-68EC-4874-A598-D5ADDE2748B0}" dt="2024-02-26T01:22:52.884" v="39" actId="1076"/>
      <pc:docMkLst>
        <pc:docMk/>
      </pc:docMkLst>
      <pc:sldChg chg="addSp delSp modSp">
        <pc:chgData name="Jared joseph Hemauer" userId="S::jjh498@nau.edu::ffb2b872-9b90-49fc-8b0c-309768da8d99" providerId="AD" clId="Web-{0C8BB860-68EC-4874-A598-D5ADDE2748B0}" dt="2024-02-26T01:22:52.884" v="39" actId="1076"/>
        <pc:sldMkLst>
          <pc:docMk/>
          <pc:sldMk cId="4254806887" sldId="271"/>
        </pc:sldMkLst>
        <pc:spChg chg="del mod">
          <ac:chgData name="Jared joseph Hemauer" userId="S::jjh498@nau.edu::ffb2b872-9b90-49fc-8b0c-309768da8d99" providerId="AD" clId="Web-{0C8BB860-68EC-4874-A598-D5ADDE2748B0}" dt="2024-02-26T01:20:26.265" v="3"/>
          <ac:spMkLst>
            <pc:docMk/>
            <pc:sldMk cId="4254806887" sldId="271"/>
            <ac:spMk id="5" creationId="{EB873299-9B3C-2878-100A-05B07623C7D8}"/>
          </ac:spMkLst>
        </pc:spChg>
        <pc:graphicFrameChg chg="mod modGraphic">
          <ac:chgData name="Jared joseph Hemauer" userId="S::jjh498@nau.edu::ffb2b872-9b90-49fc-8b0c-309768da8d99" providerId="AD" clId="Web-{0C8BB860-68EC-4874-A598-D5ADDE2748B0}" dt="2024-02-26T01:20:48.454" v="8"/>
          <ac:graphicFrameMkLst>
            <pc:docMk/>
            <pc:sldMk cId="4254806887" sldId="271"/>
            <ac:graphicFrameMk id="2" creationId="{B6FB9366-04BE-4BFF-BEF6-DCAC9C5A55A3}"/>
          </ac:graphicFrameMkLst>
        </pc:graphicFrameChg>
        <pc:picChg chg="add mod">
          <ac:chgData name="Jared joseph Hemauer" userId="S::jjh498@nau.edu::ffb2b872-9b90-49fc-8b0c-309768da8d99" providerId="AD" clId="Web-{0C8BB860-68EC-4874-A598-D5ADDE2748B0}" dt="2024-02-26T01:22:52.884" v="39" actId="1076"/>
          <ac:picMkLst>
            <pc:docMk/>
            <pc:sldMk cId="4254806887" sldId="271"/>
            <ac:picMk id="6" creationId="{2019D3EA-7EB9-6970-4F6A-D8F39E9A83C1}"/>
          </ac:picMkLst>
        </pc:picChg>
        <pc:picChg chg="add mod">
          <ac:chgData name="Jared joseph Hemauer" userId="S::jjh498@nau.edu::ffb2b872-9b90-49fc-8b0c-309768da8d99" providerId="AD" clId="Web-{0C8BB860-68EC-4874-A598-D5ADDE2748B0}" dt="2024-02-26T01:21:46.567" v="22" actId="1076"/>
          <ac:picMkLst>
            <pc:docMk/>
            <pc:sldMk cId="4254806887" sldId="271"/>
            <ac:picMk id="8" creationId="{16657408-04A8-9430-9641-CD0C95CBC733}"/>
          </ac:picMkLst>
        </pc:picChg>
        <pc:picChg chg="add mod">
          <ac:chgData name="Jared joseph Hemauer" userId="S::jjh498@nau.edu::ffb2b872-9b90-49fc-8b0c-309768da8d99" providerId="AD" clId="Web-{0C8BB860-68EC-4874-A598-D5ADDE2748B0}" dt="2024-02-26T01:22:43.931" v="36" actId="1076"/>
          <ac:picMkLst>
            <pc:docMk/>
            <pc:sldMk cId="4254806887" sldId="271"/>
            <ac:picMk id="10" creationId="{72F2297B-C3DC-33E4-F6B0-570BD756021F}"/>
          </ac:picMkLst>
        </pc:picChg>
      </pc:sldChg>
      <pc:sldChg chg="addSp delSp">
        <pc:chgData name="Jared joseph Hemauer" userId="S::jjh498@nau.edu::ffb2b872-9b90-49fc-8b0c-309768da8d99" providerId="AD" clId="Web-{0C8BB860-68EC-4874-A598-D5ADDE2748B0}" dt="2024-02-26T01:20:55.564" v="10"/>
        <pc:sldMkLst>
          <pc:docMk/>
          <pc:sldMk cId="242230716" sldId="280"/>
        </pc:sldMkLst>
        <pc:picChg chg="add del">
          <ac:chgData name="Jared joseph Hemauer" userId="S::jjh498@nau.edu::ffb2b872-9b90-49fc-8b0c-309768da8d99" providerId="AD" clId="Web-{0C8BB860-68EC-4874-A598-D5ADDE2748B0}" dt="2024-02-26T01:20:55.564" v="10"/>
          <ac:picMkLst>
            <pc:docMk/>
            <pc:sldMk cId="242230716" sldId="280"/>
            <ac:picMk id="9" creationId="{2FD681BA-E629-89B5-9B47-A76E817AF037}"/>
          </ac:picMkLst>
        </pc:picChg>
      </pc:sldChg>
    </pc:docChg>
  </pc:docChgLst>
  <pc:docChgLst>
    <pc:chgData name="Jared joseph Hemauer" userId="S::jjh498@nau.edu::ffb2b872-9b90-49fc-8b0c-309768da8d99" providerId="AD" clId="Web-{E55B8BD6-B48A-4A11-8412-992805B7A38C}"/>
    <pc:docChg chg="modSld">
      <pc:chgData name="Jared joseph Hemauer" userId="S::jjh498@nau.edu::ffb2b872-9b90-49fc-8b0c-309768da8d99" providerId="AD" clId="Web-{E55B8BD6-B48A-4A11-8412-992805B7A38C}" dt="2024-02-25T22:52:42.933" v="5" actId="20577"/>
      <pc:docMkLst>
        <pc:docMk/>
      </pc:docMkLst>
      <pc:sldChg chg="modSp">
        <pc:chgData name="Jared joseph Hemauer" userId="S::jjh498@nau.edu::ffb2b872-9b90-49fc-8b0c-309768da8d99" providerId="AD" clId="Web-{E55B8BD6-B48A-4A11-8412-992805B7A38C}" dt="2024-02-25T22:52:42.933" v="5" actId="20577"/>
        <pc:sldMkLst>
          <pc:docMk/>
          <pc:sldMk cId="4117947976" sldId="265"/>
        </pc:sldMkLst>
        <pc:spChg chg="mod">
          <ac:chgData name="Jared joseph Hemauer" userId="S::jjh498@nau.edu::ffb2b872-9b90-49fc-8b0c-309768da8d99" providerId="AD" clId="Web-{E55B8BD6-B48A-4A11-8412-992805B7A38C}" dt="2024-02-25T22:52:42.933" v="5" actId="20577"/>
          <ac:spMkLst>
            <pc:docMk/>
            <pc:sldMk cId="4117947976" sldId="265"/>
            <ac:spMk id="3" creationId="{441034DE-5032-7EB9-B0D5-5B2E4CB9C27D}"/>
          </ac:spMkLst>
        </pc:spChg>
      </pc:sldChg>
    </pc:docChg>
  </pc:docChgLst>
  <pc:docChgLst>
    <pc:chgData name="Rylee Ann Horney" userId="S::rah452@nau.edu::3a779213-aceb-43e0-875b-f0b359c3fe46" providerId="AD" clId="Web-{D20DDFE3-30CB-47AA-A89E-3B6630F0DBFE}"/>
    <pc:docChg chg="modSld">
      <pc:chgData name="Rylee Ann Horney" userId="S::rah452@nau.edu::3a779213-aceb-43e0-875b-f0b359c3fe46" providerId="AD" clId="Web-{D20DDFE3-30CB-47AA-A89E-3B6630F0DBFE}" dt="2024-02-26T00:32:21.851" v="15"/>
      <pc:docMkLst>
        <pc:docMk/>
      </pc:docMkLst>
      <pc:sldChg chg="addSp delSp modSp">
        <pc:chgData name="Rylee Ann Horney" userId="S::rah452@nau.edu::3a779213-aceb-43e0-875b-f0b359c3fe46" providerId="AD" clId="Web-{D20DDFE3-30CB-47AA-A89E-3B6630F0DBFE}" dt="2024-02-26T00:32:21.851" v="15"/>
        <pc:sldMkLst>
          <pc:docMk/>
          <pc:sldMk cId="4202461248" sldId="278"/>
        </pc:sldMkLst>
        <pc:spChg chg="mod">
          <ac:chgData name="Rylee Ann Horney" userId="S::rah452@nau.edu::3a779213-aceb-43e0-875b-f0b359c3fe46" providerId="AD" clId="Web-{D20DDFE3-30CB-47AA-A89E-3B6630F0DBFE}" dt="2024-02-26T00:31:57.177" v="11" actId="20577"/>
          <ac:spMkLst>
            <pc:docMk/>
            <pc:sldMk cId="4202461248" sldId="278"/>
            <ac:spMk id="3" creationId="{441034DE-5032-7EB9-B0D5-5B2E4CB9C27D}"/>
          </ac:spMkLst>
        </pc:spChg>
        <pc:spChg chg="add del mod">
          <ac:chgData name="Rylee Ann Horney" userId="S::rah452@nau.edu::3a779213-aceb-43e0-875b-f0b359c3fe46" providerId="AD" clId="Web-{D20DDFE3-30CB-47AA-A89E-3B6630F0DBFE}" dt="2024-02-26T00:32:21.851" v="15"/>
          <ac:spMkLst>
            <pc:docMk/>
            <pc:sldMk cId="4202461248" sldId="278"/>
            <ac:spMk id="4" creationId="{3E1B99D6-E95F-F29A-2B30-000D0F2F7968}"/>
          </ac:spMkLst>
        </pc:spChg>
      </pc:sldChg>
    </pc:docChg>
  </pc:docChgLst>
  <pc:docChgLst>
    <pc:chgData name="Joseph Lopez" userId="818cfe1f-6a1e-42cd-8a99-5cf9c8e4b22e" providerId="ADAL" clId="{E961A2B9-72E5-41A1-806A-29B3794D8408}"/>
    <pc:docChg chg="undo custSel addSld delSld modSld">
      <pc:chgData name="Joseph Lopez" userId="818cfe1f-6a1e-42cd-8a99-5cf9c8e4b22e" providerId="ADAL" clId="{E961A2B9-72E5-41A1-806A-29B3794D8408}" dt="2024-02-26T23:07:39.814" v="1508" actId="20577"/>
      <pc:docMkLst>
        <pc:docMk/>
      </pc:docMkLst>
      <pc:sldChg chg="modSp mod">
        <pc:chgData name="Joseph Lopez" userId="818cfe1f-6a1e-42cd-8a99-5cf9c8e4b22e" providerId="ADAL" clId="{E961A2B9-72E5-41A1-806A-29B3794D8408}" dt="2024-02-25T19:09:13.923" v="47"/>
        <pc:sldMkLst>
          <pc:docMk/>
          <pc:sldMk cId="2150756159" sldId="256"/>
        </pc:sldMkLst>
        <pc:spChg chg="mod">
          <ac:chgData name="Joseph Lopez" userId="818cfe1f-6a1e-42cd-8a99-5cf9c8e4b22e" providerId="ADAL" clId="{E961A2B9-72E5-41A1-806A-29B3794D8408}" dt="2024-02-25T19:08:42.716" v="24" actId="20577"/>
          <ac:spMkLst>
            <pc:docMk/>
            <pc:sldMk cId="2150756159" sldId="256"/>
            <ac:spMk id="3" creationId="{A47A929C-F016-0E4C-BBA8-F90194F293AF}"/>
          </ac:spMkLst>
        </pc:spChg>
        <pc:spChg chg="mod">
          <ac:chgData name="Joseph Lopez" userId="818cfe1f-6a1e-42cd-8a99-5cf9c8e4b22e" providerId="ADAL" clId="{E961A2B9-72E5-41A1-806A-29B3794D8408}" dt="2024-02-25T19:09:13.923" v="47"/>
          <ac:spMkLst>
            <pc:docMk/>
            <pc:sldMk cId="2150756159" sldId="256"/>
            <ac:spMk id="4" creationId="{652DB678-FFA9-2547-B22A-6C5EFA9C1F2B}"/>
          </ac:spMkLst>
        </pc:spChg>
      </pc:sldChg>
      <pc:sldChg chg="del">
        <pc:chgData name="Joseph Lopez" userId="818cfe1f-6a1e-42cd-8a99-5cf9c8e4b22e" providerId="ADAL" clId="{E961A2B9-72E5-41A1-806A-29B3794D8408}" dt="2024-02-25T20:06:13.880" v="48" actId="2696"/>
        <pc:sldMkLst>
          <pc:docMk/>
          <pc:sldMk cId="165918483" sldId="257"/>
        </pc:sldMkLst>
      </pc:sldChg>
      <pc:sldChg chg="del">
        <pc:chgData name="Joseph Lopez" userId="818cfe1f-6a1e-42cd-8a99-5cf9c8e4b22e" providerId="ADAL" clId="{E961A2B9-72E5-41A1-806A-29B3794D8408}" dt="2024-02-25T20:06:15.984" v="49" actId="2696"/>
        <pc:sldMkLst>
          <pc:docMk/>
          <pc:sldMk cId="1299145845" sldId="258"/>
        </pc:sldMkLst>
      </pc:sldChg>
      <pc:sldChg chg="del">
        <pc:chgData name="Joseph Lopez" userId="818cfe1f-6a1e-42cd-8a99-5cf9c8e4b22e" providerId="ADAL" clId="{E961A2B9-72E5-41A1-806A-29B3794D8408}" dt="2024-02-25T20:06:18.676" v="50" actId="2696"/>
        <pc:sldMkLst>
          <pc:docMk/>
          <pc:sldMk cId="3154332396" sldId="259"/>
        </pc:sldMkLst>
      </pc:sldChg>
      <pc:sldChg chg="del">
        <pc:chgData name="Joseph Lopez" userId="818cfe1f-6a1e-42cd-8a99-5cf9c8e4b22e" providerId="ADAL" clId="{E961A2B9-72E5-41A1-806A-29B3794D8408}" dt="2024-02-25T20:06:20.322" v="51" actId="2696"/>
        <pc:sldMkLst>
          <pc:docMk/>
          <pc:sldMk cId="705617999" sldId="260"/>
        </pc:sldMkLst>
      </pc:sldChg>
      <pc:sldChg chg="del">
        <pc:chgData name="Joseph Lopez" userId="818cfe1f-6a1e-42cd-8a99-5cf9c8e4b22e" providerId="ADAL" clId="{E961A2B9-72E5-41A1-806A-29B3794D8408}" dt="2024-02-25T20:06:22.138" v="52" actId="2696"/>
        <pc:sldMkLst>
          <pc:docMk/>
          <pc:sldMk cId="624808208" sldId="261"/>
        </pc:sldMkLst>
      </pc:sldChg>
      <pc:sldChg chg="addSp delSp modSp new mod modClrScheme chgLayout">
        <pc:chgData name="Joseph Lopez" userId="818cfe1f-6a1e-42cd-8a99-5cf9c8e4b22e" providerId="ADAL" clId="{E961A2B9-72E5-41A1-806A-29B3794D8408}" dt="2024-02-26T22:01:26.740" v="1482" actId="20577"/>
        <pc:sldMkLst>
          <pc:docMk/>
          <pc:sldMk cId="2322213787" sldId="264"/>
        </pc:sldMkLst>
        <pc:spChg chg="mod">
          <ac:chgData name="Joseph Lopez" userId="818cfe1f-6a1e-42cd-8a99-5cf9c8e4b22e" providerId="ADAL" clId="{E961A2B9-72E5-41A1-806A-29B3794D8408}" dt="2024-02-26T22:01:26.740" v="1482" actId="20577"/>
          <ac:spMkLst>
            <pc:docMk/>
            <pc:sldMk cId="2322213787" sldId="264"/>
            <ac:spMk id="2" creationId="{289CEC5B-ADD9-8537-9946-5E06D6EC6725}"/>
          </ac:spMkLst>
        </pc:spChg>
        <pc:spChg chg="del mod">
          <ac:chgData name="Joseph Lopez" userId="818cfe1f-6a1e-42cd-8a99-5cf9c8e4b22e" providerId="ADAL" clId="{E961A2B9-72E5-41A1-806A-29B3794D8408}" dt="2024-02-25T20:21:51.890" v="339"/>
          <ac:spMkLst>
            <pc:docMk/>
            <pc:sldMk cId="2322213787" sldId="264"/>
            <ac:spMk id="2" creationId="{E09E41E6-9BF6-AC90-884C-815CF656CC94}"/>
          </ac:spMkLst>
        </pc:spChg>
        <pc:spChg chg="mod">
          <ac:chgData name="Joseph Lopez" userId="818cfe1f-6a1e-42cd-8a99-5cf9c8e4b22e" providerId="ADAL" clId="{E961A2B9-72E5-41A1-806A-29B3794D8408}" dt="2024-02-25T20:21:57.761" v="343" actId="26606"/>
          <ac:spMkLst>
            <pc:docMk/>
            <pc:sldMk cId="2322213787" sldId="264"/>
            <ac:spMk id="3" creationId="{F0A22235-EB94-7C39-DACF-2FB8F43D384F}"/>
          </ac:spMkLst>
        </pc:spChg>
        <pc:spChg chg="add mod">
          <ac:chgData name="Joseph Lopez" userId="818cfe1f-6a1e-42cd-8a99-5cf9c8e4b22e" providerId="ADAL" clId="{E961A2B9-72E5-41A1-806A-29B3794D8408}" dt="2024-02-25T20:34:01.027" v="1005" actId="255"/>
          <ac:spMkLst>
            <pc:docMk/>
            <pc:sldMk cId="2322213787" sldId="264"/>
            <ac:spMk id="9" creationId="{6C909084-54BC-C7A3-988D-277142468588}"/>
          </ac:spMkLst>
        </pc:spChg>
        <pc:picChg chg="add mod ord">
          <ac:chgData name="Joseph Lopez" userId="818cfe1f-6a1e-42cd-8a99-5cf9c8e4b22e" providerId="ADAL" clId="{E961A2B9-72E5-41A1-806A-29B3794D8408}" dt="2024-02-25T20:22:01.124" v="345" actId="962"/>
          <ac:picMkLst>
            <pc:docMk/>
            <pc:sldMk cId="2322213787" sldId="264"/>
            <ac:picMk id="4" creationId="{B35AF3AB-C1BC-FFAD-F884-B5B4E49B27E1}"/>
          </ac:picMkLst>
        </pc:picChg>
      </pc:sldChg>
      <pc:sldChg chg="modSp new mod">
        <pc:chgData name="Joseph Lopez" userId="818cfe1f-6a1e-42cd-8a99-5cf9c8e4b22e" providerId="ADAL" clId="{E961A2B9-72E5-41A1-806A-29B3794D8408}" dt="2024-02-25T20:36:53.521" v="1046" actId="20577"/>
        <pc:sldMkLst>
          <pc:docMk/>
          <pc:sldMk cId="4117947976" sldId="265"/>
        </pc:sldMkLst>
        <pc:spChg chg="mod">
          <ac:chgData name="Joseph Lopez" userId="818cfe1f-6a1e-42cd-8a99-5cf9c8e4b22e" providerId="ADAL" clId="{E961A2B9-72E5-41A1-806A-29B3794D8408}" dt="2024-02-25T20:15:33.389" v="308" actId="5793"/>
          <ac:spMkLst>
            <pc:docMk/>
            <pc:sldMk cId="4117947976" sldId="265"/>
            <ac:spMk id="2" creationId="{D878DD3E-3DBF-0D12-54D3-5F9E175BEC57}"/>
          </ac:spMkLst>
        </pc:spChg>
        <pc:spChg chg="mod">
          <ac:chgData name="Joseph Lopez" userId="818cfe1f-6a1e-42cd-8a99-5cf9c8e4b22e" providerId="ADAL" clId="{E961A2B9-72E5-41A1-806A-29B3794D8408}" dt="2024-02-25T20:36:53.521" v="1046" actId="20577"/>
          <ac:spMkLst>
            <pc:docMk/>
            <pc:sldMk cId="4117947976" sldId="265"/>
            <ac:spMk id="3" creationId="{441034DE-5032-7EB9-B0D5-5B2E4CB9C27D}"/>
          </ac:spMkLst>
        </pc:spChg>
      </pc:sldChg>
      <pc:sldChg chg="addSp delSp modSp new mod modClrScheme chgLayout">
        <pc:chgData name="Joseph Lopez" userId="818cfe1f-6a1e-42cd-8a99-5cf9c8e4b22e" providerId="ADAL" clId="{E961A2B9-72E5-41A1-806A-29B3794D8408}" dt="2024-02-25T20:51:09.742" v="1315" actId="1076"/>
        <pc:sldMkLst>
          <pc:docMk/>
          <pc:sldMk cId="1110834504" sldId="266"/>
        </pc:sldMkLst>
        <pc:spChg chg="del mod">
          <ac:chgData name="Joseph Lopez" userId="818cfe1f-6a1e-42cd-8a99-5cf9c8e4b22e" providerId="ADAL" clId="{E961A2B9-72E5-41A1-806A-29B3794D8408}" dt="2024-02-25T20:41:17.304" v="1219" actId="931"/>
          <ac:spMkLst>
            <pc:docMk/>
            <pc:sldMk cId="1110834504" sldId="266"/>
            <ac:spMk id="2" creationId="{0CDC2FDA-F5F2-FC47-8CB6-5D04F8FAA324}"/>
          </ac:spMkLst>
        </pc:spChg>
        <pc:spChg chg="mod">
          <ac:chgData name="Joseph Lopez" userId="818cfe1f-6a1e-42cd-8a99-5cf9c8e4b22e" providerId="ADAL" clId="{E961A2B9-72E5-41A1-806A-29B3794D8408}" dt="2024-02-25T20:42:38.534" v="1259" actId="26606"/>
          <ac:spMkLst>
            <pc:docMk/>
            <pc:sldMk cId="1110834504" sldId="266"/>
            <ac:spMk id="3" creationId="{FF1071C0-0CF1-B577-3900-94F40F27788B}"/>
          </ac:spMkLst>
        </pc:spChg>
        <pc:spChg chg="add del mod">
          <ac:chgData name="Joseph Lopez" userId="818cfe1f-6a1e-42cd-8a99-5cf9c8e4b22e" providerId="ADAL" clId="{E961A2B9-72E5-41A1-806A-29B3794D8408}" dt="2024-02-25T20:38:32.462" v="1129"/>
          <ac:spMkLst>
            <pc:docMk/>
            <pc:sldMk cId="1110834504" sldId="266"/>
            <ac:spMk id="5" creationId="{4F371758-DAAF-B22C-8E64-934B0494A7D7}"/>
          </ac:spMkLst>
        </pc:spChg>
        <pc:spChg chg="add mod">
          <ac:chgData name="Joseph Lopez" userId="818cfe1f-6a1e-42cd-8a99-5cf9c8e4b22e" providerId="ADAL" clId="{E961A2B9-72E5-41A1-806A-29B3794D8408}" dt="2024-02-25T20:50:37.167" v="1304" actId="27636"/>
          <ac:spMkLst>
            <pc:docMk/>
            <pc:sldMk cId="1110834504" sldId="266"/>
            <ac:spMk id="20" creationId="{41ED7131-46A6-2936-F320-090C5CAFF76D}"/>
          </ac:spMkLst>
        </pc:spChg>
        <pc:picChg chg="add mod ord">
          <ac:chgData name="Joseph Lopez" userId="818cfe1f-6a1e-42cd-8a99-5cf9c8e4b22e" providerId="ADAL" clId="{E961A2B9-72E5-41A1-806A-29B3794D8408}" dt="2024-02-25T20:51:04.787" v="1312" actId="1076"/>
          <ac:picMkLst>
            <pc:docMk/>
            <pc:sldMk cId="1110834504" sldId="266"/>
            <ac:picMk id="7" creationId="{AB448F21-646B-166D-7297-2F0C7D9D52E9}"/>
          </ac:picMkLst>
        </pc:picChg>
        <pc:picChg chg="add mod">
          <ac:chgData name="Joseph Lopez" userId="818cfe1f-6a1e-42cd-8a99-5cf9c8e4b22e" providerId="ADAL" clId="{E961A2B9-72E5-41A1-806A-29B3794D8408}" dt="2024-02-25T20:51:02.848" v="1311" actId="1076"/>
          <ac:picMkLst>
            <pc:docMk/>
            <pc:sldMk cId="1110834504" sldId="266"/>
            <ac:picMk id="9" creationId="{47358090-3DAD-28D9-C7D9-1C36FC367C89}"/>
          </ac:picMkLst>
        </pc:picChg>
        <pc:picChg chg="add mod">
          <ac:chgData name="Joseph Lopez" userId="818cfe1f-6a1e-42cd-8a99-5cf9c8e4b22e" providerId="ADAL" clId="{E961A2B9-72E5-41A1-806A-29B3794D8408}" dt="2024-02-25T20:51:09.742" v="1315" actId="1076"/>
          <ac:picMkLst>
            <pc:docMk/>
            <pc:sldMk cId="1110834504" sldId="266"/>
            <ac:picMk id="11" creationId="{B42FC610-9642-F357-8628-FFBBFB64957F}"/>
          </ac:picMkLst>
        </pc:picChg>
        <pc:picChg chg="add mod">
          <ac:chgData name="Joseph Lopez" userId="818cfe1f-6a1e-42cd-8a99-5cf9c8e4b22e" providerId="ADAL" clId="{E961A2B9-72E5-41A1-806A-29B3794D8408}" dt="2024-02-25T20:51:08.103" v="1314" actId="1076"/>
          <ac:picMkLst>
            <pc:docMk/>
            <pc:sldMk cId="1110834504" sldId="266"/>
            <ac:picMk id="13" creationId="{7C08F76B-C93C-96EC-681E-8C410A90C621}"/>
          </ac:picMkLst>
        </pc:picChg>
        <pc:picChg chg="add mod">
          <ac:chgData name="Joseph Lopez" userId="818cfe1f-6a1e-42cd-8a99-5cf9c8e4b22e" providerId="ADAL" clId="{E961A2B9-72E5-41A1-806A-29B3794D8408}" dt="2024-02-25T20:51:01.447" v="1310" actId="1076"/>
          <ac:picMkLst>
            <pc:docMk/>
            <pc:sldMk cId="1110834504" sldId="266"/>
            <ac:picMk id="15" creationId="{EAE48710-65A8-E59A-91DD-99A8D44AD22A}"/>
          </ac:picMkLst>
        </pc:picChg>
      </pc:sldChg>
      <pc:sldChg chg="modSp new mod">
        <pc:chgData name="Joseph Lopez" userId="818cfe1f-6a1e-42cd-8a99-5cf9c8e4b22e" providerId="ADAL" clId="{E961A2B9-72E5-41A1-806A-29B3794D8408}" dt="2024-02-25T20:15:42.169" v="310" actId="5793"/>
        <pc:sldMkLst>
          <pc:docMk/>
          <pc:sldMk cId="3234515930" sldId="267"/>
        </pc:sldMkLst>
        <pc:spChg chg="mod">
          <ac:chgData name="Joseph Lopez" userId="818cfe1f-6a1e-42cd-8a99-5cf9c8e4b22e" providerId="ADAL" clId="{E961A2B9-72E5-41A1-806A-29B3794D8408}" dt="2024-02-25T20:15:42.169" v="310" actId="5793"/>
          <ac:spMkLst>
            <pc:docMk/>
            <pc:sldMk cId="3234515930" sldId="267"/>
            <ac:spMk id="2" creationId="{E71E6213-8555-79E4-E5AA-78C22A195CC6}"/>
          </ac:spMkLst>
        </pc:spChg>
        <pc:spChg chg="mod">
          <ac:chgData name="Joseph Lopez" userId="818cfe1f-6a1e-42cd-8a99-5cf9c8e4b22e" providerId="ADAL" clId="{E961A2B9-72E5-41A1-806A-29B3794D8408}" dt="2024-02-25T20:07:24.298" v="155" actId="20577"/>
          <ac:spMkLst>
            <pc:docMk/>
            <pc:sldMk cId="3234515930" sldId="267"/>
            <ac:spMk id="3" creationId="{7E08AE3F-7D6A-98E8-A090-8AAF5DC3FF55}"/>
          </ac:spMkLst>
        </pc:spChg>
      </pc:sldChg>
      <pc:sldChg chg="addSp delSp modSp add mod modClrScheme chgLayout">
        <pc:chgData name="Joseph Lopez" userId="818cfe1f-6a1e-42cd-8a99-5cf9c8e4b22e" providerId="ADAL" clId="{E961A2B9-72E5-41A1-806A-29B3794D8408}" dt="2024-02-25T21:13:44.104" v="1361" actId="27636"/>
        <pc:sldMkLst>
          <pc:docMk/>
          <pc:sldMk cId="988440772" sldId="268"/>
        </pc:sldMkLst>
        <pc:spChg chg="del mod">
          <ac:chgData name="Joseph Lopez" userId="818cfe1f-6a1e-42cd-8a99-5cf9c8e4b22e" providerId="ADAL" clId="{E961A2B9-72E5-41A1-806A-29B3794D8408}" dt="2024-02-25T21:01:31.197" v="1329" actId="22"/>
          <ac:spMkLst>
            <pc:docMk/>
            <pc:sldMk cId="988440772" sldId="268"/>
            <ac:spMk id="2" creationId="{E71E6213-8555-79E4-E5AA-78C22A195CC6}"/>
          </ac:spMkLst>
        </pc:spChg>
        <pc:spChg chg="mod">
          <ac:chgData name="Joseph Lopez" userId="818cfe1f-6a1e-42cd-8a99-5cf9c8e4b22e" providerId="ADAL" clId="{E961A2B9-72E5-41A1-806A-29B3794D8408}" dt="2024-02-25T21:08:21.776" v="1355" actId="26606"/>
          <ac:spMkLst>
            <pc:docMk/>
            <pc:sldMk cId="988440772" sldId="268"/>
            <ac:spMk id="3" creationId="{7E08AE3F-7D6A-98E8-A090-8AAF5DC3FF55}"/>
          </ac:spMkLst>
        </pc:spChg>
        <pc:spChg chg="add mod">
          <ac:chgData name="Joseph Lopez" userId="818cfe1f-6a1e-42cd-8a99-5cf9c8e4b22e" providerId="ADAL" clId="{E961A2B9-72E5-41A1-806A-29B3794D8408}" dt="2024-02-25T21:13:44.104" v="1361" actId="27636"/>
          <ac:spMkLst>
            <pc:docMk/>
            <pc:sldMk cId="988440772" sldId="268"/>
            <ac:spMk id="12" creationId="{BA3A048D-3023-E1BE-351C-75A472A033BE}"/>
          </ac:spMkLst>
        </pc:spChg>
        <pc:spChg chg="add del mod">
          <ac:chgData name="Joseph Lopez" userId="818cfe1f-6a1e-42cd-8a99-5cf9c8e4b22e" providerId="ADAL" clId="{E961A2B9-72E5-41A1-806A-29B3794D8408}" dt="2024-02-25T21:08:21.776" v="1355" actId="26606"/>
          <ac:spMkLst>
            <pc:docMk/>
            <pc:sldMk cId="988440772" sldId="268"/>
            <ac:spMk id="17" creationId="{EA3C3C4C-7272-94F9-94EA-37D7B9FD8678}"/>
          </ac:spMkLst>
        </pc:spChg>
        <pc:spChg chg="add del mod">
          <ac:chgData name="Joseph Lopez" userId="818cfe1f-6a1e-42cd-8a99-5cf9c8e4b22e" providerId="ADAL" clId="{E961A2B9-72E5-41A1-806A-29B3794D8408}" dt="2024-02-25T21:08:21.776" v="1355" actId="26606"/>
          <ac:spMkLst>
            <pc:docMk/>
            <pc:sldMk cId="988440772" sldId="268"/>
            <ac:spMk id="19" creationId="{69C206F4-3129-F803-1339-9D4403B1E88E}"/>
          </ac:spMkLst>
        </pc:spChg>
        <pc:spChg chg="add del mod">
          <ac:chgData name="Joseph Lopez" userId="818cfe1f-6a1e-42cd-8a99-5cf9c8e4b22e" providerId="ADAL" clId="{E961A2B9-72E5-41A1-806A-29B3794D8408}" dt="2024-02-25T21:08:21.776" v="1355" actId="26606"/>
          <ac:spMkLst>
            <pc:docMk/>
            <pc:sldMk cId="988440772" sldId="268"/>
            <ac:spMk id="21" creationId="{D3280E0E-19FE-127B-3F06-AB7DA23DF380}"/>
          </ac:spMkLst>
        </pc:spChg>
        <pc:picChg chg="add mod ord">
          <ac:chgData name="Joseph Lopez" userId="818cfe1f-6a1e-42cd-8a99-5cf9c8e4b22e" providerId="ADAL" clId="{E961A2B9-72E5-41A1-806A-29B3794D8408}" dt="2024-02-25T21:08:28.766" v="1359" actId="1076"/>
          <ac:picMkLst>
            <pc:docMk/>
            <pc:sldMk cId="988440772" sldId="268"/>
            <ac:picMk id="5" creationId="{E97B02A0-E18D-81BE-45B5-565BF8472FF4}"/>
          </ac:picMkLst>
        </pc:picChg>
        <pc:picChg chg="add del mod">
          <ac:chgData name="Joseph Lopez" userId="818cfe1f-6a1e-42cd-8a99-5cf9c8e4b22e" providerId="ADAL" clId="{E961A2B9-72E5-41A1-806A-29B3794D8408}" dt="2024-02-25T21:07:59.685" v="1347" actId="21"/>
          <ac:picMkLst>
            <pc:docMk/>
            <pc:sldMk cId="988440772" sldId="268"/>
            <ac:picMk id="7" creationId="{51FE2626-3D4B-671F-D94D-64C61ED489BE}"/>
          </ac:picMkLst>
        </pc:picChg>
        <pc:picChg chg="add del">
          <ac:chgData name="Joseph Lopez" userId="818cfe1f-6a1e-42cd-8a99-5cf9c8e4b22e" providerId="ADAL" clId="{E961A2B9-72E5-41A1-806A-29B3794D8408}" dt="2024-02-25T21:08:07.286" v="1351" actId="21"/>
          <ac:picMkLst>
            <pc:docMk/>
            <pc:sldMk cId="988440772" sldId="268"/>
            <ac:picMk id="8" creationId="{505FFAF8-4A1D-C0DE-1277-F5A4A20C6185}"/>
          </ac:picMkLst>
        </pc:picChg>
        <pc:picChg chg="add del mod">
          <ac:chgData name="Joseph Lopez" userId="818cfe1f-6a1e-42cd-8a99-5cf9c8e4b22e" providerId="ADAL" clId="{E961A2B9-72E5-41A1-806A-29B3794D8408}" dt="2024-02-25T21:08:05.688" v="1350" actId="21"/>
          <ac:picMkLst>
            <pc:docMk/>
            <pc:sldMk cId="988440772" sldId="268"/>
            <ac:picMk id="9" creationId="{84C713D3-161B-2F3D-DDD7-1602DC0474C7}"/>
          </ac:picMkLst>
        </pc:picChg>
        <pc:picChg chg="add mod">
          <ac:chgData name="Joseph Lopez" userId="818cfe1f-6a1e-42cd-8a99-5cf9c8e4b22e" providerId="ADAL" clId="{E961A2B9-72E5-41A1-806A-29B3794D8408}" dt="2024-02-25T21:08:27.035" v="1358" actId="1076"/>
          <ac:picMkLst>
            <pc:docMk/>
            <pc:sldMk cId="988440772" sldId="268"/>
            <ac:picMk id="11" creationId="{6AC38B00-E453-2B18-D856-4D410D0EA284}"/>
          </ac:picMkLst>
        </pc:picChg>
      </pc:sldChg>
      <pc:sldChg chg="modSp add mod">
        <pc:chgData name="Joseph Lopez" userId="818cfe1f-6a1e-42cd-8a99-5cf9c8e4b22e" providerId="ADAL" clId="{E961A2B9-72E5-41A1-806A-29B3794D8408}" dt="2024-02-25T20:15:48.107" v="312" actId="5793"/>
        <pc:sldMkLst>
          <pc:docMk/>
          <pc:sldMk cId="1960159412" sldId="269"/>
        </pc:sldMkLst>
        <pc:spChg chg="mod">
          <ac:chgData name="Joseph Lopez" userId="818cfe1f-6a1e-42cd-8a99-5cf9c8e4b22e" providerId="ADAL" clId="{E961A2B9-72E5-41A1-806A-29B3794D8408}" dt="2024-02-25T20:15:48.107" v="312" actId="5793"/>
          <ac:spMkLst>
            <pc:docMk/>
            <pc:sldMk cId="1960159412" sldId="269"/>
            <ac:spMk id="2" creationId="{E71E6213-8555-79E4-E5AA-78C22A195CC6}"/>
          </ac:spMkLst>
        </pc:spChg>
        <pc:spChg chg="mod">
          <ac:chgData name="Joseph Lopez" userId="818cfe1f-6a1e-42cd-8a99-5cf9c8e4b22e" providerId="ADAL" clId="{E961A2B9-72E5-41A1-806A-29B3794D8408}" dt="2024-02-25T20:07:53.461" v="176" actId="20577"/>
          <ac:spMkLst>
            <pc:docMk/>
            <pc:sldMk cId="1960159412" sldId="269"/>
            <ac:spMk id="3" creationId="{7E08AE3F-7D6A-98E8-A090-8AAF5DC3FF55}"/>
          </ac:spMkLst>
        </pc:spChg>
      </pc:sldChg>
      <pc:sldChg chg="modSp add mod">
        <pc:chgData name="Joseph Lopez" userId="818cfe1f-6a1e-42cd-8a99-5cf9c8e4b22e" providerId="ADAL" clId="{E961A2B9-72E5-41A1-806A-29B3794D8408}" dt="2024-02-25T20:15:50.631" v="313" actId="5793"/>
        <pc:sldMkLst>
          <pc:docMk/>
          <pc:sldMk cId="3971021130" sldId="270"/>
        </pc:sldMkLst>
        <pc:spChg chg="mod">
          <ac:chgData name="Joseph Lopez" userId="818cfe1f-6a1e-42cd-8a99-5cf9c8e4b22e" providerId="ADAL" clId="{E961A2B9-72E5-41A1-806A-29B3794D8408}" dt="2024-02-25T20:15:50.631" v="313" actId="5793"/>
          <ac:spMkLst>
            <pc:docMk/>
            <pc:sldMk cId="3971021130" sldId="270"/>
            <ac:spMk id="2" creationId="{E71E6213-8555-79E4-E5AA-78C22A195CC6}"/>
          </ac:spMkLst>
        </pc:spChg>
        <pc:spChg chg="mod">
          <ac:chgData name="Joseph Lopez" userId="818cfe1f-6a1e-42cd-8a99-5cf9c8e4b22e" providerId="ADAL" clId="{E961A2B9-72E5-41A1-806A-29B3794D8408}" dt="2024-02-25T20:07:58.745" v="182" actId="20577"/>
          <ac:spMkLst>
            <pc:docMk/>
            <pc:sldMk cId="3971021130" sldId="270"/>
            <ac:spMk id="3" creationId="{7E08AE3F-7D6A-98E8-A090-8AAF5DC3FF55}"/>
          </ac:spMkLst>
        </pc:spChg>
      </pc:sldChg>
      <pc:sldChg chg="addSp delSp modSp new mod">
        <pc:chgData name="Joseph Lopez" userId="818cfe1f-6a1e-42cd-8a99-5cf9c8e4b22e" providerId="ADAL" clId="{E961A2B9-72E5-41A1-806A-29B3794D8408}" dt="2024-02-26T23:07:39.814" v="1508" actId="20577"/>
        <pc:sldMkLst>
          <pc:docMk/>
          <pc:sldMk cId="4254806887" sldId="271"/>
        </pc:sldMkLst>
        <pc:spChg chg="del mod">
          <ac:chgData name="Joseph Lopez" userId="818cfe1f-6a1e-42cd-8a99-5cf9c8e4b22e" providerId="ADAL" clId="{E961A2B9-72E5-41A1-806A-29B3794D8408}" dt="2024-02-26T00:59:04.970" v="1474"/>
          <ac:spMkLst>
            <pc:docMk/>
            <pc:sldMk cId="4254806887" sldId="271"/>
            <ac:spMk id="2" creationId="{BA201633-EEC9-B612-4601-3533C213F0FC}"/>
          </ac:spMkLst>
        </pc:spChg>
        <pc:spChg chg="mod">
          <ac:chgData name="Joseph Lopez" userId="818cfe1f-6a1e-42cd-8a99-5cf9c8e4b22e" providerId="ADAL" clId="{E961A2B9-72E5-41A1-806A-29B3794D8408}" dt="2024-02-25T20:37:54.343" v="1103" actId="20577"/>
          <ac:spMkLst>
            <pc:docMk/>
            <pc:sldMk cId="4254806887" sldId="271"/>
            <ac:spMk id="3" creationId="{4632FF13-E8E6-C447-357B-CB59A79122D0}"/>
          </ac:spMkLst>
        </pc:spChg>
        <pc:spChg chg="mod">
          <ac:chgData name="Joseph Lopez" userId="818cfe1f-6a1e-42cd-8a99-5cf9c8e4b22e" providerId="ADAL" clId="{E961A2B9-72E5-41A1-806A-29B3794D8408}" dt="2024-02-26T23:07:39.814" v="1508" actId="20577"/>
          <ac:spMkLst>
            <pc:docMk/>
            <pc:sldMk cId="4254806887" sldId="271"/>
            <ac:spMk id="4" creationId="{90BFB7A7-AE34-B8BC-5B08-4B709B4831CA}"/>
          </ac:spMkLst>
        </pc:spChg>
        <pc:picChg chg="add mod">
          <ac:chgData name="Joseph Lopez" userId="818cfe1f-6a1e-42cd-8a99-5cf9c8e4b22e" providerId="ADAL" clId="{E961A2B9-72E5-41A1-806A-29B3794D8408}" dt="2024-02-26T00:59:09.137" v="1477" actId="14100"/>
          <ac:picMkLst>
            <pc:docMk/>
            <pc:sldMk cId="4254806887" sldId="271"/>
            <ac:picMk id="1026" creationId="{0266956F-52AE-6DA4-3395-1679D72B23E1}"/>
          </ac:picMkLst>
        </pc:picChg>
      </pc:sldChg>
      <pc:sldChg chg="addSp modSp new mod">
        <pc:chgData name="Joseph Lopez" userId="818cfe1f-6a1e-42cd-8a99-5cf9c8e4b22e" providerId="ADAL" clId="{E961A2B9-72E5-41A1-806A-29B3794D8408}" dt="2024-02-26T00:49:01.066" v="1472" actId="20577"/>
        <pc:sldMkLst>
          <pc:docMk/>
          <pc:sldMk cId="3088309579" sldId="272"/>
        </pc:sldMkLst>
        <pc:spChg chg="mod">
          <ac:chgData name="Joseph Lopez" userId="818cfe1f-6a1e-42cd-8a99-5cf9c8e4b22e" providerId="ADAL" clId="{E961A2B9-72E5-41A1-806A-29B3794D8408}" dt="2024-02-25T20:16:01.462" v="315" actId="5793"/>
          <ac:spMkLst>
            <pc:docMk/>
            <pc:sldMk cId="3088309579" sldId="272"/>
            <ac:spMk id="2" creationId="{119C1031-5AB5-A74F-B5D7-6400BFC7C3F0}"/>
          </ac:spMkLst>
        </pc:spChg>
        <pc:spChg chg="mod">
          <ac:chgData name="Joseph Lopez" userId="818cfe1f-6a1e-42cd-8a99-5cf9c8e4b22e" providerId="ADAL" clId="{E961A2B9-72E5-41A1-806A-29B3794D8408}" dt="2024-02-25T20:40:14.329" v="1217" actId="20577"/>
          <ac:spMkLst>
            <pc:docMk/>
            <pc:sldMk cId="3088309579" sldId="272"/>
            <ac:spMk id="3" creationId="{00E8B16B-7B5D-9A38-F7BD-EB5E7FD3AA3F}"/>
          </ac:spMkLst>
        </pc:spChg>
        <pc:spChg chg="add mod">
          <ac:chgData name="Joseph Lopez" userId="818cfe1f-6a1e-42cd-8a99-5cf9c8e4b22e" providerId="ADAL" clId="{E961A2B9-72E5-41A1-806A-29B3794D8408}" dt="2024-02-26T00:49:01.066" v="1472" actId="20577"/>
          <ac:spMkLst>
            <pc:docMk/>
            <pc:sldMk cId="3088309579" sldId="272"/>
            <ac:spMk id="5" creationId="{61C0F9FB-6BB2-2034-7FFE-B1F5C3EF2059}"/>
          </ac:spMkLst>
        </pc:spChg>
      </pc:sldChg>
      <pc:sldChg chg="addSp delSp modSp new mod modClrScheme chgLayout">
        <pc:chgData name="Joseph Lopez" userId="818cfe1f-6a1e-42cd-8a99-5cf9c8e4b22e" providerId="ADAL" clId="{E961A2B9-72E5-41A1-806A-29B3794D8408}" dt="2024-02-25T20:53:40.216" v="1328" actId="1076"/>
        <pc:sldMkLst>
          <pc:docMk/>
          <pc:sldMk cId="915264774" sldId="273"/>
        </pc:sldMkLst>
        <pc:spChg chg="del mod">
          <ac:chgData name="Joseph Lopez" userId="818cfe1f-6a1e-42cd-8a99-5cf9c8e4b22e" providerId="ADAL" clId="{E961A2B9-72E5-41A1-806A-29B3794D8408}" dt="2024-02-25T20:53:16.397" v="1316" actId="22"/>
          <ac:spMkLst>
            <pc:docMk/>
            <pc:sldMk cId="915264774" sldId="273"/>
            <ac:spMk id="2" creationId="{D54085F2-39EA-4128-BF6A-69FC8BDBBB03}"/>
          </ac:spMkLst>
        </pc:spChg>
        <pc:spChg chg="mod">
          <ac:chgData name="Joseph Lopez" userId="818cfe1f-6a1e-42cd-8a99-5cf9c8e4b22e" providerId="ADAL" clId="{E961A2B9-72E5-41A1-806A-29B3794D8408}" dt="2024-02-25T20:53:25.175" v="1323" actId="26606"/>
          <ac:spMkLst>
            <pc:docMk/>
            <pc:sldMk cId="915264774" sldId="273"/>
            <ac:spMk id="3" creationId="{74646A09-2C8C-E187-F6A4-A1BA9D4523AD}"/>
          </ac:spMkLst>
        </pc:spChg>
        <pc:spChg chg="add del mod">
          <ac:chgData name="Joseph Lopez" userId="818cfe1f-6a1e-42cd-8a99-5cf9c8e4b22e" providerId="ADAL" clId="{E961A2B9-72E5-41A1-806A-29B3794D8408}" dt="2024-02-25T20:53:25.174" v="1322" actId="26606"/>
          <ac:spMkLst>
            <pc:docMk/>
            <pc:sldMk cId="915264774" sldId="273"/>
            <ac:spMk id="7" creationId="{D72A79E0-6B7C-2D2B-025E-392598055BAD}"/>
          </ac:spMkLst>
        </pc:spChg>
        <pc:spChg chg="add del mod">
          <ac:chgData name="Joseph Lopez" userId="818cfe1f-6a1e-42cd-8a99-5cf9c8e4b22e" providerId="ADAL" clId="{E961A2B9-72E5-41A1-806A-29B3794D8408}" dt="2024-02-25T20:53:22.289" v="1318" actId="26606"/>
          <ac:spMkLst>
            <pc:docMk/>
            <pc:sldMk cId="915264774" sldId="273"/>
            <ac:spMk id="10" creationId="{505E1F3C-2656-7DD2-3E1C-6CD1435EBA78}"/>
          </ac:spMkLst>
        </pc:spChg>
        <pc:picChg chg="add mod ord">
          <ac:chgData name="Joseph Lopez" userId="818cfe1f-6a1e-42cd-8a99-5cf9c8e4b22e" providerId="ADAL" clId="{E961A2B9-72E5-41A1-806A-29B3794D8408}" dt="2024-02-25T20:53:40.216" v="1328" actId="1076"/>
          <ac:picMkLst>
            <pc:docMk/>
            <pc:sldMk cId="915264774" sldId="273"/>
            <ac:picMk id="5" creationId="{1FD923CE-6C3C-BF42-45C0-4A4965E11372}"/>
          </ac:picMkLst>
        </pc:picChg>
      </pc:sldChg>
      <pc:sldChg chg="modSp new mod">
        <pc:chgData name="Joseph Lopez" userId="818cfe1f-6a1e-42cd-8a99-5cf9c8e4b22e" providerId="ADAL" clId="{E961A2B9-72E5-41A1-806A-29B3794D8408}" dt="2024-02-25T20:16:07.148" v="317" actId="5793"/>
        <pc:sldMkLst>
          <pc:docMk/>
          <pc:sldMk cId="208365378" sldId="274"/>
        </pc:sldMkLst>
        <pc:spChg chg="mod">
          <ac:chgData name="Joseph Lopez" userId="818cfe1f-6a1e-42cd-8a99-5cf9c8e4b22e" providerId="ADAL" clId="{E961A2B9-72E5-41A1-806A-29B3794D8408}" dt="2024-02-25T20:16:07.148" v="317" actId="5793"/>
          <ac:spMkLst>
            <pc:docMk/>
            <pc:sldMk cId="208365378" sldId="274"/>
            <ac:spMk id="2" creationId="{C85085D5-823F-3346-F012-1DE0AB95533C}"/>
          </ac:spMkLst>
        </pc:spChg>
        <pc:spChg chg="mod">
          <ac:chgData name="Joseph Lopez" userId="818cfe1f-6a1e-42cd-8a99-5cf9c8e4b22e" providerId="ADAL" clId="{E961A2B9-72E5-41A1-806A-29B3794D8408}" dt="2024-02-25T20:10:24.855" v="281" actId="27636"/>
          <ac:spMkLst>
            <pc:docMk/>
            <pc:sldMk cId="208365378" sldId="274"/>
            <ac:spMk id="3" creationId="{E6BA1018-9C92-DA0E-13D0-006E684C9F6A}"/>
          </ac:spMkLst>
        </pc:spChg>
      </pc:sldChg>
      <pc:sldChg chg="modSp new mod">
        <pc:chgData name="Joseph Lopez" userId="818cfe1f-6a1e-42cd-8a99-5cf9c8e4b22e" providerId="ADAL" clId="{E961A2B9-72E5-41A1-806A-29B3794D8408}" dt="2024-02-25T20:16:11.835" v="319" actId="313"/>
        <pc:sldMkLst>
          <pc:docMk/>
          <pc:sldMk cId="2251062627" sldId="275"/>
        </pc:sldMkLst>
        <pc:spChg chg="mod">
          <ac:chgData name="Joseph Lopez" userId="818cfe1f-6a1e-42cd-8a99-5cf9c8e4b22e" providerId="ADAL" clId="{E961A2B9-72E5-41A1-806A-29B3794D8408}" dt="2024-02-25T20:16:09.519" v="318" actId="5793"/>
          <ac:spMkLst>
            <pc:docMk/>
            <pc:sldMk cId="2251062627" sldId="275"/>
            <ac:spMk id="2" creationId="{D0B2E02F-69AD-F0DC-1DB1-390D5F57DF5D}"/>
          </ac:spMkLst>
        </pc:spChg>
        <pc:spChg chg="mod">
          <ac:chgData name="Joseph Lopez" userId="818cfe1f-6a1e-42cd-8a99-5cf9c8e4b22e" providerId="ADAL" clId="{E961A2B9-72E5-41A1-806A-29B3794D8408}" dt="2024-02-25T20:16:11.835" v="319" actId="313"/>
          <ac:spMkLst>
            <pc:docMk/>
            <pc:sldMk cId="2251062627" sldId="275"/>
            <ac:spMk id="3" creationId="{E8A0A31D-939A-A2E3-3651-8A86CE479F4D}"/>
          </ac:spMkLst>
        </pc:spChg>
      </pc:sldChg>
      <pc:sldChg chg="modSp new mod">
        <pc:chgData name="Joseph Lopez" userId="818cfe1f-6a1e-42cd-8a99-5cf9c8e4b22e" providerId="ADAL" clId="{E961A2B9-72E5-41A1-806A-29B3794D8408}" dt="2024-02-25T20:16:46.234" v="338" actId="5793"/>
        <pc:sldMkLst>
          <pc:docMk/>
          <pc:sldMk cId="524794717" sldId="276"/>
        </pc:sldMkLst>
        <pc:spChg chg="mod">
          <ac:chgData name="Joseph Lopez" userId="818cfe1f-6a1e-42cd-8a99-5cf9c8e4b22e" providerId="ADAL" clId="{E961A2B9-72E5-41A1-806A-29B3794D8408}" dt="2024-02-25T20:16:46.234" v="338" actId="5793"/>
          <ac:spMkLst>
            <pc:docMk/>
            <pc:sldMk cId="524794717" sldId="276"/>
            <ac:spMk id="2" creationId="{9F7A50AD-3BFB-0DA8-30F5-D6FE1E295E6C}"/>
          </ac:spMkLst>
        </pc:spChg>
        <pc:spChg chg="mod">
          <ac:chgData name="Joseph Lopez" userId="818cfe1f-6a1e-42cd-8a99-5cf9c8e4b22e" providerId="ADAL" clId="{E961A2B9-72E5-41A1-806A-29B3794D8408}" dt="2024-02-25T20:16:44.371" v="337" actId="20577"/>
          <ac:spMkLst>
            <pc:docMk/>
            <pc:sldMk cId="524794717" sldId="276"/>
            <ac:spMk id="3" creationId="{E8332CC0-0B85-BFE1-D330-B7289122E638}"/>
          </ac:spMkLst>
        </pc:spChg>
      </pc:sldChg>
      <pc:sldChg chg="addSp delSp modSp new mod">
        <pc:chgData name="Joseph Lopez" userId="818cfe1f-6a1e-42cd-8a99-5cf9c8e4b22e" providerId="ADAL" clId="{E961A2B9-72E5-41A1-806A-29B3794D8408}" dt="2024-02-26T22:03:02.121" v="1496" actId="20577"/>
        <pc:sldMkLst>
          <pc:docMk/>
          <pc:sldMk cId="538614180" sldId="277"/>
        </pc:sldMkLst>
        <pc:spChg chg="del">
          <ac:chgData name="Joseph Lopez" userId="818cfe1f-6a1e-42cd-8a99-5cf9c8e4b22e" providerId="ADAL" clId="{E961A2B9-72E5-41A1-806A-29B3794D8408}" dt="2024-02-26T00:48:21.862" v="1453" actId="22"/>
          <ac:spMkLst>
            <pc:docMk/>
            <pc:sldMk cId="538614180" sldId="277"/>
            <ac:spMk id="2" creationId="{1F692F06-665F-7257-16BE-1120F0AB2702}"/>
          </ac:spMkLst>
        </pc:spChg>
        <pc:spChg chg="mod">
          <ac:chgData name="Joseph Lopez" userId="818cfe1f-6a1e-42cd-8a99-5cf9c8e4b22e" providerId="ADAL" clId="{E961A2B9-72E5-41A1-806A-29B3794D8408}" dt="2024-02-26T22:03:02.121" v="1496" actId="20577"/>
          <ac:spMkLst>
            <pc:docMk/>
            <pc:sldMk cId="538614180" sldId="277"/>
            <ac:spMk id="2" creationId="{BAE3995B-52C4-D99B-DA04-C40AECD9E213}"/>
          </ac:spMkLst>
        </pc:spChg>
        <pc:spChg chg="mod">
          <ac:chgData name="Joseph Lopez" userId="818cfe1f-6a1e-42cd-8a99-5cf9c8e4b22e" providerId="ADAL" clId="{E961A2B9-72E5-41A1-806A-29B3794D8408}" dt="2024-02-26T00:48:24.576" v="1454" actId="26606"/>
          <ac:spMkLst>
            <pc:docMk/>
            <pc:sldMk cId="538614180" sldId="277"/>
            <ac:spMk id="3" creationId="{2144D944-082A-E5CC-34CF-46B082245D64}"/>
          </ac:spMkLst>
        </pc:spChg>
        <pc:picChg chg="add mod ord">
          <ac:chgData name="Joseph Lopez" userId="818cfe1f-6a1e-42cd-8a99-5cf9c8e4b22e" providerId="ADAL" clId="{E961A2B9-72E5-41A1-806A-29B3794D8408}" dt="2024-02-26T00:48:33.674" v="1456" actId="1076"/>
          <ac:picMkLst>
            <pc:docMk/>
            <pc:sldMk cId="538614180" sldId="277"/>
            <ac:picMk id="5" creationId="{A06497A2-4DA1-8C1B-D993-76088C596A1F}"/>
          </ac:picMkLst>
        </pc:picChg>
      </pc:sldChg>
      <pc:sldChg chg="add">
        <pc:chgData name="Joseph Lopez" userId="818cfe1f-6a1e-42cd-8a99-5cf9c8e4b22e" providerId="ADAL" clId="{E961A2B9-72E5-41A1-806A-29B3794D8408}" dt="2024-02-25T20:38:36.180" v="1130"/>
        <pc:sldMkLst>
          <pc:docMk/>
          <pc:sldMk cId="4202461248" sldId="278"/>
        </pc:sldMkLst>
      </pc:sldChg>
      <pc:sldChg chg="add">
        <pc:chgData name="Joseph Lopez" userId="818cfe1f-6a1e-42cd-8a99-5cf9c8e4b22e" providerId="ADAL" clId="{E961A2B9-72E5-41A1-806A-29B3794D8408}" dt="2024-02-25T20:38:38.736" v="1131"/>
        <pc:sldMkLst>
          <pc:docMk/>
          <pc:sldMk cId="2564643366" sldId="279"/>
        </pc:sldMkLst>
      </pc:sldChg>
      <pc:sldChg chg="addSp delSp modSp new mod modClrScheme chgLayout">
        <pc:chgData name="Joseph Lopez" userId="818cfe1f-6a1e-42cd-8a99-5cf9c8e4b22e" providerId="ADAL" clId="{E961A2B9-72E5-41A1-806A-29B3794D8408}" dt="2024-02-26T22:01:47.246" v="1491" actId="20577"/>
        <pc:sldMkLst>
          <pc:docMk/>
          <pc:sldMk cId="242230716" sldId="280"/>
        </pc:sldMkLst>
        <pc:spChg chg="mod">
          <ac:chgData name="Joseph Lopez" userId="818cfe1f-6a1e-42cd-8a99-5cf9c8e4b22e" providerId="ADAL" clId="{E961A2B9-72E5-41A1-806A-29B3794D8408}" dt="2024-02-26T22:01:47.246" v="1491" actId="20577"/>
          <ac:spMkLst>
            <pc:docMk/>
            <pc:sldMk cId="242230716" sldId="280"/>
            <ac:spMk id="2" creationId="{61278463-10BF-7226-D61A-D2D39404D30C}"/>
          </ac:spMkLst>
        </pc:spChg>
        <pc:spChg chg="del">
          <ac:chgData name="Joseph Lopez" userId="818cfe1f-6a1e-42cd-8a99-5cf9c8e4b22e" providerId="ADAL" clId="{E961A2B9-72E5-41A1-806A-29B3794D8408}" dt="2024-02-26T00:14:54.704" v="1362" actId="931"/>
          <ac:spMkLst>
            <pc:docMk/>
            <pc:sldMk cId="242230716" sldId="280"/>
            <ac:spMk id="2" creationId="{DA932F77-4D1B-D04D-B7A9-DBED51C4B3A9}"/>
          </ac:spMkLst>
        </pc:spChg>
        <pc:spChg chg="mod">
          <ac:chgData name="Joseph Lopez" userId="818cfe1f-6a1e-42cd-8a99-5cf9c8e4b22e" providerId="ADAL" clId="{E961A2B9-72E5-41A1-806A-29B3794D8408}" dt="2024-02-26T00:16:13.691" v="1407" actId="26606"/>
          <ac:spMkLst>
            <pc:docMk/>
            <pc:sldMk cId="242230716" sldId="280"/>
            <ac:spMk id="3" creationId="{5249CAC8-1C02-6ACB-A2BB-E1A0C7BE85DD}"/>
          </ac:spMkLst>
        </pc:spChg>
        <pc:spChg chg="add mod">
          <ac:chgData name="Joseph Lopez" userId="818cfe1f-6a1e-42cd-8a99-5cf9c8e4b22e" providerId="ADAL" clId="{E961A2B9-72E5-41A1-806A-29B3794D8408}" dt="2024-02-26T00:20:16.747" v="1422" actId="122"/>
          <ac:spMkLst>
            <pc:docMk/>
            <pc:sldMk cId="242230716" sldId="280"/>
            <ac:spMk id="10" creationId="{8690CEF3-00B3-136B-5EA8-F2D1049254A8}"/>
          </ac:spMkLst>
        </pc:spChg>
        <pc:spChg chg="add del mod">
          <ac:chgData name="Joseph Lopez" userId="818cfe1f-6a1e-42cd-8a99-5cf9c8e4b22e" providerId="ADAL" clId="{E961A2B9-72E5-41A1-806A-29B3794D8408}" dt="2024-02-26T00:16:11.033" v="1403" actId="26606"/>
          <ac:spMkLst>
            <pc:docMk/>
            <pc:sldMk cId="242230716" sldId="280"/>
            <ac:spMk id="11" creationId="{7EEEF569-BEFB-5FA7-DB2A-A32DD7D5B07B}"/>
          </ac:spMkLst>
        </pc:spChg>
        <pc:spChg chg="add mod">
          <ac:chgData name="Joseph Lopez" userId="818cfe1f-6a1e-42cd-8a99-5cf9c8e4b22e" providerId="ADAL" clId="{E961A2B9-72E5-41A1-806A-29B3794D8408}" dt="2024-02-26T00:20:33.415" v="1434" actId="20577"/>
          <ac:spMkLst>
            <pc:docMk/>
            <pc:sldMk cId="242230716" sldId="280"/>
            <ac:spMk id="12" creationId="{B318532D-8679-4328-7539-0C4F950EA04A}"/>
          </ac:spMkLst>
        </pc:spChg>
        <pc:spChg chg="add del mod">
          <ac:chgData name="Joseph Lopez" userId="818cfe1f-6a1e-42cd-8a99-5cf9c8e4b22e" providerId="ADAL" clId="{E961A2B9-72E5-41A1-806A-29B3794D8408}" dt="2024-02-26T00:16:12.140" v="1405" actId="26606"/>
          <ac:spMkLst>
            <pc:docMk/>
            <pc:sldMk cId="242230716" sldId="280"/>
            <ac:spMk id="13" creationId="{483E614F-F998-CB2C-7DF4-98F46FE8F25B}"/>
          </ac:spMkLst>
        </pc:spChg>
        <pc:spChg chg="add del mod">
          <ac:chgData name="Joseph Lopez" userId="818cfe1f-6a1e-42cd-8a99-5cf9c8e4b22e" providerId="ADAL" clId="{E961A2B9-72E5-41A1-806A-29B3794D8408}" dt="2024-02-26T00:15:32.242" v="1378" actId="26606"/>
          <ac:spMkLst>
            <pc:docMk/>
            <pc:sldMk cId="242230716" sldId="280"/>
            <ac:spMk id="14" creationId="{25AF56ED-64CC-E3BB-8EEB-2F7DAE5A1AF2}"/>
          </ac:spMkLst>
        </pc:spChg>
        <pc:spChg chg="add del mod">
          <ac:chgData name="Joseph Lopez" userId="818cfe1f-6a1e-42cd-8a99-5cf9c8e4b22e" providerId="ADAL" clId="{E961A2B9-72E5-41A1-806A-29B3794D8408}" dt="2024-02-26T00:16:13.691" v="1407" actId="26606"/>
          <ac:spMkLst>
            <pc:docMk/>
            <pc:sldMk cId="242230716" sldId="280"/>
            <ac:spMk id="15" creationId="{7EEEF569-BEFB-5FA7-DB2A-A32DD7D5B07B}"/>
          </ac:spMkLst>
        </pc:spChg>
        <pc:spChg chg="add del mod">
          <ac:chgData name="Joseph Lopez" userId="818cfe1f-6a1e-42cd-8a99-5cf9c8e4b22e" providerId="ADAL" clId="{E961A2B9-72E5-41A1-806A-29B3794D8408}" dt="2024-02-26T00:15:32.242" v="1378" actId="26606"/>
          <ac:spMkLst>
            <pc:docMk/>
            <pc:sldMk cId="242230716" sldId="280"/>
            <ac:spMk id="16" creationId="{73BD0290-32A6-AA98-F2A0-91A17FCD7E94}"/>
          </ac:spMkLst>
        </pc:spChg>
        <pc:spChg chg="add mod">
          <ac:chgData name="Joseph Lopez" userId="818cfe1f-6a1e-42cd-8a99-5cf9c8e4b22e" providerId="ADAL" clId="{E961A2B9-72E5-41A1-806A-29B3794D8408}" dt="2024-02-26T06:05:53.098" v="1478" actId="1076"/>
          <ac:spMkLst>
            <pc:docMk/>
            <pc:sldMk cId="242230716" sldId="280"/>
            <ac:spMk id="17" creationId="{274014D3-6D99-9028-CB2E-D1B088DD1F34}"/>
          </ac:spMkLst>
        </pc:spChg>
        <pc:spChg chg="add del mod">
          <ac:chgData name="Joseph Lopez" userId="818cfe1f-6a1e-42cd-8a99-5cf9c8e4b22e" providerId="ADAL" clId="{E961A2B9-72E5-41A1-806A-29B3794D8408}" dt="2024-02-26T00:15:32.242" v="1378" actId="26606"/>
          <ac:spMkLst>
            <pc:docMk/>
            <pc:sldMk cId="242230716" sldId="280"/>
            <ac:spMk id="18" creationId="{5B3F71A5-5C3E-1AA2-CFBE-77E7B5CA0314}"/>
          </ac:spMkLst>
        </pc:spChg>
        <pc:spChg chg="add del mod">
          <ac:chgData name="Joseph Lopez" userId="818cfe1f-6a1e-42cd-8a99-5cf9c8e4b22e" providerId="ADAL" clId="{E961A2B9-72E5-41A1-806A-29B3794D8408}" dt="2024-02-26T00:15:32.242" v="1378" actId="26606"/>
          <ac:spMkLst>
            <pc:docMk/>
            <pc:sldMk cId="242230716" sldId="280"/>
            <ac:spMk id="20" creationId="{FC01CF09-A01E-BF8A-30FB-434EADD00C13}"/>
          </ac:spMkLst>
        </pc:spChg>
        <pc:spChg chg="add del mod">
          <ac:chgData name="Joseph Lopez" userId="818cfe1f-6a1e-42cd-8a99-5cf9c8e4b22e" providerId="ADAL" clId="{E961A2B9-72E5-41A1-806A-29B3794D8408}" dt="2024-02-26T00:15:33.428" v="1380" actId="26606"/>
          <ac:spMkLst>
            <pc:docMk/>
            <pc:sldMk cId="242230716" sldId="280"/>
            <ac:spMk id="22" creationId="{11C2F11A-BDF9-9DE9-3512-D0D5E745F833}"/>
          </ac:spMkLst>
        </pc:spChg>
        <pc:spChg chg="add del mod">
          <ac:chgData name="Joseph Lopez" userId="818cfe1f-6a1e-42cd-8a99-5cf9c8e4b22e" providerId="ADAL" clId="{E961A2B9-72E5-41A1-806A-29B3794D8408}" dt="2024-02-26T00:15:36.118" v="1382" actId="26606"/>
          <ac:spMkLst>
            <pc:docMk/>
            <pc:sldMk cId="242230716" sldId="280"/>
            <ac:spMk id="24" creationId="{85D479A1-C36B-E525-262A-98B9AE350B6E}"/>
          </ac:spMkLst>
        </pc:spChg>
        <pc:picChg chg="add mod ord">
          <ac:chgData name="Joseph Lopez" userId="818cfe1f-6a1e-42cd-8a99-5cf9c8e4b22e" providerId="ADAL" clId="{E961A2B9-72E5-41A1-806A-29B3794D8408}" dt="2024-02-26T00:16:17.720" v="1409" actId="1076"/>
          <ac:picMkLst>
            <pc:docMk/>
            <pc:sldMk cId="242230716" sldId="280"/>
            <ac:picMk id="5" creationId="{07BF0BA9-67C0-E225-EF76-560465ABF3E1}"/>
          </ac:picMkLst>
        </pc:picChg>
        <pc:picChg chg="add mod">
          <ac:chgData name="Joseph Lopez" userId="818cfe1f-6a1e-42cd-8a99-5cf9c8e4b22e" providerId="ADAL" clId="{E961A2B9-72E5-41A1-806A-29B3794D8408}" dt="2024-02-26T00:16:21.470" v="1410" actId="1076"/>
          <ac:picMkLst>
            <pc:docMk/>
            <pc:sldMk cId="242230716" sldId="280"/>
            <ac:picMk id="7" creationId="{12E5EE4A-11BE-2C44-3629-3924BAA7C02B}"/>
          </ac:picMkLst>
        </pc:picChg>
        <pc:picChg chg="add mod">
          <ac:chgData name="Joseph Lopez" userId="818cfe1f-6a1e-42cd-8a99-5cf9c8e4b22e" providerId="ADAL" clId="{E961A2B9-72E5-41A1-806A-29B3794D8408}" dt="2024-02-26T00:16:16.144" v="1408" actId="1076"/>
          <ac:picMkLst>
            <pc:docMk/>
            <pc:sldMk cId="242230716" sldId="280"/>
            <ac:picMk id="9" creationId="{2FD681BA-E629-89B5-9B47-A76E817AF037}"/>
          </ac:picMkLst>
        </pc:picChg>
      </pc:sldChg>
    </pc:docChg>
  </pc:docChgLst>
  <pc:docChgLst>
    <pc:chgData name="Jared joseph Hemauer" userId="S::jjh498@nau.edu::ffb2b872-9b90-49fc-8b0c-309768da8d99" providerId="AD" clId="Web-{D55AE1F9-04C4-42D7-B011-CD58AE64D16F}"/>
    <pc:docChg chg="modSld sldOrd">
      <pc:chgData name="Jared joseph Hemauer" userId="S::jjh498@nau.edu::ffb2b872-9b90-49fc-8b0c-309768da8d99" providerId="AD" clId="Web-{D55AE1F9-04C4-42D7-B011-CD58AE64D16F}" dt="2024-02-26T01:18:52.821" v="417"/>
      <pc:docMkLst>
        <pc:docMk/>
      </pc:docMkLst>
      <pc:sldChg chg="addSp delSp modSp ord">
        <pc:chgData name="Jared joseph Hemauer" userId="S::jjh498@nau.edu::ffb2b872-9b90-49fc-8b0c-309768da8d99" providerId="AD" clId="Web-{D55AE1F9-04C4-42D7-B011-CD58AE64D16F}" dt="2024-02-26T01:18:52.821" v="417"/>
        <pc:sldMkLst>
          <pc:docMk/>
          <pc:sldMk cId="4254806887" sldId="271"/>
        </pc:sldMkLst>
        <pc:spChg chg="add mod">
          <ac:chgData name="Jared joseph Hemauer" userId="S::jjh498@nau.edu::ffb2b872-9b90-49fc-8b0c-309768da8d99" providerId="AD" clId="Web-{D55AE1F9-04C4-42D7-B011-CD58AE64D16F}" dt="2024-02-26T01:18:52.821" v="417"/>
          <ac:spMkLst>
            <pc:docMk/>
            <pc:sldMk cId="4254806887" sldId="271"/>
            <ac:spMk id="5" creationId="{EB873299-9B3C-2878-100A-05B07623C7D8}"/>
          </ac:spMkLst>
        </pc:spChg>
        <pc:graphicFrameChg chg="add mod modGraphic">
          <ac:chgData name="Jared joseph Hemauer" userId="S::jjh498@nau.edu::ffb2b872-9b90-49fc-8b0c-309768da8d99" providerId="AD" clId="Web-{D55AE1F9-04C4-42D7-B011-CD58AE64D16F}" dt="2024-02-26T01:18:49.852" v="416"/>
          <ac:graphicFrameMkLst>
            <pc:docMk/>
            <pc:sldMk cId="4254806887" sldId="271"/>
            <ac:graphicFrameMk id="2" creationId="{B6FB9366-04BE-4BFF-BEF6-DCAC9C5A55A3}"/>
          </ac:graphicFrameMkLst>
        </pc:graphicFrameChg>
        <pc:picChg chg="del mod">
          <ac:chgData name="Jared joseph Hemauer" userId="S::jjh498@nau.edu::ffb2b872-9b90-49fc-8b0c-309768da8d99" providerId="AD" clId="Web-{D55AE1F9-04C4-42D7-B011-CD58AE64D16F}" dt="2024-02-26T01:18:52.821" v="417"/>
          <ac:picMkLst>
            <pc:docMk/>
            <pc:sldMk cId="4254806887" sldId="271"/>
            <ac:picMk id="1026" creationId="{0266956F-52AE-6DA4-3395-1679D72B23E1}"/>
          </ac:picMkLst>
        </pc:picChg>
      </pc:sldChg>
    </pc:docChg>
  </pc:docChgLst>
  <pc:docChgLst>
    <pc:chgData name="Keenan J Keams" userId="S::kk849@nau.edu::544586cf-31be-4b91-a58f-6d7cafb886aa" providerId="AD" clId="Web-{6D84F0FB-D624-19BD-3AE7-A00FBE43DBD8}"/>
    <pc:docChg chg="modSld">
      <pc:chgData name="Keenan J Keams" userId="S::kk849@nau.edu::544586cf-31be-4b91-a58f-6d7cafb886aa" providerId="AD" clId="Web-{6D84F0FB-D624-19BD-3AE7-A00FBE43DBD8}" dt="2024-02-26T09:13:07.138" v="244" actId="14100"/>
      <pc:docMkLst>
        <pc:docMk/>
      </pc:docMkLst>
      <pc:sldChg chg="addSp modSp">
        <pc:chgData name="Keenan J Keams" userId="S::kk849@nau.edu::544586cf-31be-4b91-a58f-6d7cafb886aa" providerId="AD" clId="Web-{6D84F0FB-D624-19BD-3AE7-A00FBE43DBD8}" dt="2024-02-26T09:13:07.138" v="244" actId="14100"/>
        <pc:sldMkLst>
          <pc:docMk/>
          <pc:sldMk cId="3971021130" sldId="270"/>
        </pc:sldMkLst>
        <pc:spChg chg="mod">
          <ac:chgData name="Keenan J Keams" userId="S::kk849@nau.edu::544586cf-31be-4b91-a58f-6d7cafb886aa" providerId="AD" clId="Web-{6D84F0FB-D624-19BD-3AE7-A00FBE43DBD8}" dt="2024-02-26T09:13:07.138" v="244" actId="14100"/>
          <ac:spMkLst>
            <pc:docMk/>
            <pc:sldMk cId="3971021130" sldId="270"/>
            <ac:spMk id="2" creationId="{E71E6213-8555-79E4-E5AA-78C22A195CC6}"/>
          </ac:spMkLst>
        </pc:spChg>
        <pc:picChg chg="add mod">
          <ac:chgData name="Keenan J Keams" userId="S::kk849@nau.edu::544586cf-31be-4b91-a58f-6d7cafb886aa" providerId="AD" clId="Web-{6D84F0FB-D624-19BD-3AE7-A00FBE43DBD8}" dt="2024-02-26T09:13:00.606" v="243" actId="1076"/>
          <ac:picMkLst>
            <pc:docMk/>
            <pc:sldMk cId="3971021130" sldId="270"/>
            <ac:picMk id="4" creationId="{082650DF-2960-CD76-43B7-127AADA8563F}"/>
          </ac:picMkLst>
        </pc:picChg>
      </pc:sldChg>
      <pc:sldChg chg="modSp">
        <pc:chgData name="Keenan J Keams" userId="S::kk849@nau.edu::544586cf-31be-4b91-a58f-6d7cafb886aa" providerId="AD" clId="Web-{6D84F0FB-D624-19BD-3AE7-A00FBE43DBD8}" dt="2024-02-26T08:45:15.615" v="0" actId="20577"/>
        <pc:sldMkLst>
          <pc:docMk/>
          <pc:sldMk cId="2564643366" sldId="279"/>
        </pc:sldMkLst>
        <pc:spChg chg="mod">
          <ac:chgData name="Keenan J Keams" userId="S::kk849@nau.edu::544586cf-31be-4b91-a58f-6d7cafb886aa" providerId="AD" clId="Web-{6D84F0FB-D624-19BD-3AE7-A00FBE43DBD8}" dt="2024-02-26T08:45:15.615" v="0" actId="20577"/>
          <ac:spMkLst>
            <pc:docMk/>
            <pc:sldMk cId="2564643366" sldId="279"/>
            <ac:spMk id="9" creationId="{5F4A0B54-C5D7-96DC-EB93-ADE718EBD12E}"/>
          </ac:spMkLst>
        </pc:spChg>
      </pc:sldChg>
    </pc:docChg>
  </pc:docChgLst>
  <pc:docChgLst>
    <pc:chgData name="Rylee Ann Horney" userId="S::rah452@nau.edu::3a779213-aceb-43e0-875b-f0b359c3fe46" providerId="AD" clId="Web-{5068B17D-2C4F-43E9-8AC2-50B13F8977A7}"/>
    <pc:docChg chg="modSld">
      <pc:chgData name="Rylee Ann Horney" userId="S::rah452@nau.edu::3a779213-aceb-43e0-875b-f0b359c3fe46" providerId="AD" clId="Web-{5068B17D-2C4F-43E9-8AC2-50B13F8977A7}" dt="2024-02-26T15:56:25.443" v="11" actId="20577"/>
      <pc:docMkLst>
        <pc:docMk/>
      </pc:docMkLst>
      <pc:sldChg chg="modSp">
        <pc:chgData name="Rylee Ann Horney" userId="S::rah452@nau.edu::3a779213-aceb-43e0-875b-f0b359c3fe46" providerId="AD" clId="Web-{5068B17D-2C4F-43E9-8AC2-50B13F8977A7}" dt="2024-02-26T15:56:25.443" v="11" actId="20577"/>
        <pc:sldMkLst>
          <pc:docMk/>
          <pc:sldMk cId="1960159412" sldId="269"/>
        </pc:sldMkLst>
        <pc:spChg chg="mod">
          <ac:chgData name="Rylee Ann Horney" userId="S::rah452@nau.edu::3a779213-aceb-43e0-875b-f0b359c3fe46" providerId="AD" clId="Web-{5068B17D-2C4F-43E9-8AC2-50B13F8977A7}" dt="2024-02-26T15:56:25.443" v="11" actId="20577"/>
          <ac:spMkLst>
            <pc:docMk/>
            <pc:sldMk cId="1960159412" sldId="269"/>
            <ac:spMk id="2" creationId="{E71E6213-8555-79E4-E5AA-78C22A195CC6}"/>
          </ac:spMkLst>
        </pc:spChg>
      </pc:sldChg>
    </pc:docChg>
  </pc:docChgLst>
  <pc:docChgLst>
    <pc:chgData name="Rylee Ann Horney" userId="S::rah452@nau.edu::3a779213-aceb-43e0-875b-f0b359c3fe46" providerId="AD" clId="Web-{82B40B79-4DD6-447B-2D53-0296EEA6A927}"/>
    <pc:docChg chg="modSld">
      <pc:chgData name="Rylee Ann Horney" userId="S::rah452@nau.edu::3a779213-aceb-43e0-875b-f0b359c3fe46" providerId="AD" clId="Web-{82B40B79-4DD6-447B-2D53-0296EEA6A927}" dt="2024-02-26T01:26:42.638" v="1047" actId="20577"/>
      <pc:docMkLst>
        <pc:docMk/>
      </pc:docMkLst>
      <pc:sldChg chg="addSp modSp">
        <pc:chgData name="Rylee Ann Horney" userId="S::rah452@nau.edu::3a779213-aceb-43e0-875b-f0b359c3fe46" providerId="AD" clId="Web-{82B40B79-4DD6-447B-2D53-0296EEA6A927}" dt="2024-02-26T01:26:42.638" v="1047" actId="20577"/>
        <pc:sldMkLst>
          <pc:docMk/>
          <pc:sldMk cId="1960159412" sldId="269"/>
        </pc:sldMkLst>
        <pc:spChg chg="add mod">
          <ac:chgData name="Rylee Ann Horney" userId="S::rah452@nau.edu::3a779213-aceb-43e0-875b-f0b359c3fe46" providerId="AD" clId="Web-{82B40B79-4DD6-447B-2D53-0296EEA6A927}" dt="2024-02-26T01:26:42.638" v="1047" actId="20577"/>
          <ac:spMkLst>
            <pc:docMk/>
            <pc:sldMk cId="1960159412" sldId="269"/>
            <ac:spMk id="4" creationId="{785E56CA-2C2A-8AFE-E431-591D4C2EEE9A}"/>
          </ac:spMkLst>
        </pc:spChg>
      </pc:sldChg>
      <pc:sldChg chg="addSp delSp modSp">
        <pc:chgData name="Rylee Ann Horney" userId="S::rah452@nau.edu::3a779213-aceb-43e0-875b-f0b359c3fe46" providerId="AD" clId="Web-{82B40B79-4DD6-447B-2D53-0296EEA6A927}" dt="2024-02-26T01:08:29.884" v="927" actId="14100"/>
        <pc:sldMkLst>
          <pc:docMk/>
          <pc:sldMk cId="208365378" sldId="274"/>
        </pc:sldMkLst>
        <pc:spChg chg="del">
          <ac:chgData name="Rylee Ann Horney" userId="S::rah452@nau.edu::3a779213-aceb-43e0-875b-f0b359c3fe46" providerId="AD" clId="Web-{82B40B79-4DD6-447B-2D53-0296EEA6A927}" dt="2024-02-26T01:02:41.357" v="912"/>
          <ac:spMkLst>
            <pc:docMk/>
            <pc:sldMk cId="208365378" sldId="274"/>
            <ac:spMk id="2" creationId="{C85085D5-823F-3346-F012-1DE0AB95533C}"/>
          </ac:spMkLst>
        </pc:spChg>
        <pc:spChg chg="add mod">
          <ac:chgData name="Rylee Ann Horney" userId="S::rah452@nau.edu::3a779213-aceb-43e0-875b-f0b359c3fe46" providerId="AD" clId="Web-{82B40B79-4DD6-447B-2D53-0296EEA6A927}" dt="2024-02-26T01:03:09.858" v="918" actId="1076"/>
          <ac:spMkLst>
            <pc:docMk/>
            <pc:sldMk cId="208365378" sldId="274"/>
            <ac:spMk id="4" creationId="{2CC9CB78-D6D2-7C8A-2F0A-F2C22E6B1F3C}"/>
          </ac:spMkLst>
        </pc:spChg>
        <pc:spChg chg="add mod">
          <ac:chgData name="Rylee Ann Horney" userId="S::rah452@nau.edu::3a779213-aceb-43e0-875b-f0b359c3fe46" providerId="AD" clId="Web-{82B40B79-4DD6-447B-2D53-0296EEA6A927}" dt="2024-02-26T01:08:29.884" v="927" actId="14100"/>
          <ac:spMkLst>
            <pc:docMk/>
            <pc:sldMk cId="208365378" sldId="274"/>
            <ac:spMk id="6" creationId="{246FE8A2-CCB0-E55C-31C5-E8D8374E90FD}"/>
          </ac:spMkLst>
        </pc:spChg>
        <pc:picChg chg="add mod ord">
          <ac:chgData name="Rylee Ann Horney" userId="S::rah452@nau.edu::3a779213-aceb-43e0-875b-f0b359c3fe46" providerId="AD" clId="Web-{82B40B79-4DD6-447B-2D53-0296EEA6A927}" dt="2024-02-26T01:03:12.608" v="919" actId="1076"/>
          <ac:picMkLst>
            <pc:docMk/>
            <pc:sldMk cId="208365378" sldId="274"/>
            <ac:picMk id="5" creationId="{0DDD6388-0105-1324-92ED-785694FE0C40}"/>
          </ac:picMkLst>
        </pc:picChg>
      </pc:sldChg>
      <pc:sldChg chg="addSp delSp modSp">
        <pc:chgData name="Rylee Ann Horney" userId="S::rah452@nau.edu::3a779213-aceb-43e0-875b-f0b359c3fe46" providerId="AD" clId="Web-{82B40B79-4DD6-447B-2D53-0296EEA6A927}" dt="2024-02-26T01:23:01.865" v="968" actId="1076"/>
        <pc:sldMkLst>
          <pc:docMk/>
          <pc:sldMk cId="4202461248" sldId="278"/>
        </pc:sldMkLst>
        <pc:spChg chg="del">
          <ac:chgData name="Rylee Ann Horney" userId="S::rah452@nau.edu::3a779213-aceb-43e0-875b-f0b359c3fe46" providerId="AD" clId="Web-{82B40B79-4DD6-447B-2D53-0296EEA6A927}" dt="2024-02-26T01:19:57.328" v="928"/>
          <ac:spMkLst>
            <pc:docMk/>
            <pc:sldMk cId="4202461248" sldId="278"/>
            <ac:spMk id="2" creationId="{D878DD3E-3DBF-0D12-54D3-5F9E175BEC57}"/>
          </ac:spMkLst>
        </pc:spChg>
        <pc:spChg chg="add del">
          <ac:chgData name="Rylee Ann Horney" userId="S::rah452@nau.edu::3a779213-aceb-43e0-875b-f0b359c3fe46" providerId="AD" clId="Web-{82B40B79-4DD6-447B-2D53-0296EEA6A927}" dt="2024-02-26T00:35:34.102" v="1"/>
          <ac:spMkLst>
            <pc:docMk/>
            <pc:sldMk cId="4202461248" sldId="278"/>
            <ac:spMk id="4" creationId="{EC0EE088-7EE7-437D-C925-F25F2F748AC2}"/>
          </ac:spMkLst>
        </pc:spChg>
        <pc:spChg chg="add mod">
          <ac:chgData name="Rylee Ann Horney" userId="S::rah452@nau.edu::3a779213-aceb-43e0-875b-f0b359c3fe46" providerId="AD" clId="Web-{82B40B79-4DD6-447B-2D53-0296EEA6A927}" dt="2024-02-26T01:21:03.518" v="944" actId="1076"/>
          <ac:spMkLst>
            <pc:docMk/>
            <pc:sldMk cId="4202461248" sldId="278"/>
            <ac:spMk id="5" creationId="{436CD9E9-2068-DD32-4BA5-96EB3B33EF80}"/>
          </ac:spMkLst>
        </pc:spChg>
        <pc:picChg chg="add mod ord">
          <ac:chgData name="Rylee Ann Horney" userId="S::rah452@nau.edu::3a779213-aceb-43e0-875b-f0b359c3fe46" providerId="AD" clId="Web-{82B40B79-4DD6-447B-2D53-0296EEA6A927}" dt="2024-02-26T01:22:52.865" v="965" actId="1076"/>
          <ac:picMkLst>
            <pc:docMk/>
            <pc:sldMk cId="4202461248" sldId="278"/>
            <ac:picMk id="6" creationId="{7A42A8C3-EF23-251E-089E-AC8821DEC606}"/>
          </ac:picMkLst>
        </pc:picChg>
        <pc:picChg chg="add mod">
          <ac:chgData name="Rylee Ann Horney" userId="S::rah452@nau.edu::3a779213-aceb-43e0-875b-f0b359c3fe46" providerId="AD" clId="Web-{82B40B79-4DD6-447B-2D53-0296EEA6A927}" dt="2024-02-26T01:22:55.115" v="966" actId="1076"/>
          <ac:picMkLst>
            <pc:docMk/>
            <pc:sldMk cId="4202461248" sldId="278"/>
            <ac:picMk id="7" creationId="{945848C3-89B8-286B-14E5-7FF208E883A0}"/>
          </ac:picMkLst>
        </pc:picChg>
        <pc:picChg chg="add mod">
          <ac:chgData name="Rylee Ann Horney" userId="S::rah452@nau.edu::3a779213-aceb-43e0-875b-f0b359c3fe46" providerId="AD" clId="Web-{82B40B79-4DD6-447B-2D53-0296EEA6A927}" dt="2024-02-26T01:21:37.753" v="952" actId="1076"/>
          <ac:picMkLst>
            <pc:docMk/>
            <pc:sldMk cId="4202461248" sldId="278"/>
            <ac:picMk id="8" creationId="{28B5C113-E021-3AFB-4067-B376BDECE285}"/>
          </ac:picMkLst>
        </pc:picChg>
        <pc:picChg chg="add mod">
          <ac:chgData name="Rylee Ann Horney" userId="S::rah452@nau.edu::3a779213-aceb-43e0-875b-f0b359c3fe46" providerId="AD" clId="Web-{82B40B79-4DD6-447B-2D53-0296EEA6A927}" dt="2024-02-26T01:23:00.099" v="967" actId="1076"/>
          <ac:picMkLst>
            <pc:docMk/>
            <pc:sldMk cId="4202461248" sldId="278"/>
            <ac:picMk id="9" creationId="{CFE805BA-A803-1667-4D5F-F0A898D3E720}"/>
          </ac:picMkLst>
        </pc:picChg>
        <pc:picChg chg="add mod">
          <ac:chgData name="Rylee Ann Horney" userId="S::rah452@nau.edu::3a779213-aceb-43e0-875b-f0b359c3fe46" providerId="AD" clId="Web-{82B40B79-4DD6-447B-2D53-0296EEA6A927}" dt="2024-02-26T01:23:01.865" v="968" actId="1076"/>
          <ac:picMkLst>
            <pc:docMk/>
            <pc:sldMk cId="4202461248" sldId="278"/>
            <ac:picMk id="10" creationId="{B9B3D31B-B1BF-5EC0-4C7E-6BA89EE6C7D7}"/>
          </ac:picMkLst>
        </pc:picChg>
      </pc:sldChg>
    </pc:docChg>
  </pc:docChgLst>
  <pc:docChgLst>
    <pc:chgData name="Keenan J Keams" userId="S::kk849@nau.edu::544586cf-31be-4b91-a58f-6d7cafb886aa" providerId="AD" clId="Web-{9E9C3FE1-42D3-FB9D-AB79-B44662369F9F}"/>
    <pc:docChg chg="modSld">
      <pc:chgData name="Keenan J Keams" userId="S::kk849@nau.edu::544586cf-31be-4b91-a58f-6d7cafb886aa" providerId="AD" clId="Web-{9E9C3FE1-42D3-FB9D-AB79-B44662369F9F}" dt="2024-02-26T09:21:24.066" v="988" actId="1076"/>
      <pc:docMkLst>
        <pc:docMk/>
      </pc:docMkLst>
      <pc:sldChg chg="addSp modSp">
        <pc:chgData name="Keenan J Keams" userId="S::kk849@nau.edu::544586cf-31be-4b91-a58f-6d7cafb886aa" providerId="AD" clId="Web-{9E9C3FE1-42D3-FB9D-AB79-B44662369F9F}" dt="2024-02-26T09:21:24.066" v="988" actId="1076"/>
        <pc:sldMkLst>
          <pc:docMk/>
          <pc:sldMk cId="3971021130" sldId="270"/>
        </pc:sldMkLst>
        <pc:picChg chg="add mod">
          <ac:chgData name="Keenan J Keams" userId="S::kk849@nau.edu::544586cf-31be-4b91-a58f-6d7cafb886aa" providerId="AD" clId="Web-{9E9C3FE1-42D3-FB9D-AB79-B44662369F9F}" dt="2024-02-26T09:21:24.066" v="988" actId="1076"/>
          <ac:picMkLst>
            <pc:docMk/>
            <pc:sldMk cId="3971021130" sldId="270"/>
            <ac:picMk id="5" creationId="{59048D9B-7BF8-BA3B-0E8E-F04199DCD4DA}"/>
          </ac:picMkLst>
        </pc:picChg>
      </pc:sldChg>
      <pc:sldChg chg="addSp modSp">
        <pc:chgData name="Keenan J Keams" userId="S::kk849@nau.edu::544586cf-31be-4b91-a58f-6d7cafb886aa" providerId="AD" clId="Web-{9E9C3FE1-42D3-FB9D-AB79-B44662369F9F}" dt="2024-02-26T08:37:13.407" v="985" actId="1076"/>
        <pc:sldMkLst>
          <pc:docMk/>
          <pc:sldMk cId="524794717" sldId="276"/>
        </pc:sldMkLst>
        <pc:spChg chg="mod">
          <ac:chgData name="Keenan J Keams" userId="S::kk849@nau.edu::544586cf-31be-4b91-a58f-6d7cafb886aa" providerId="AD" clId="Web-{9E9C3FE1-42D3-FB9D-AB79-B44662369F9F}" dt="2024-02-26T08:36:51.484" v="983" actId="20577"/>
          <ac:spMkLst>
            <pc:docMk/>
            <pc:sldMk cId="524794717" sldId="276"/>
            <ac:spMk id="2" creationId="{9F7A50AD-3BFB-0DA8-30F5-D6FE1E295E6C}"/>
          </ac:spMkLst>
        </pc:spChg>
        <pc:picChg chg="add mod">
          <ac:chgData name="Keenan J Keams" userId="S::kk849@nau.edu::544586cf-31be-4b91-a58f-6d7cafb886aa" providerId="AD" clId="Web-{9E9C3FE1-42D3-FB9D-AB79-B44662369F9F}" dt="2024-02-26T08:37:13.407" v="985" actId="1076"/>
          <ac:picMkLst>
            <pc:docMk/>
            <pc:sldMk cId="524794717" sldId="276"/>
            <ac:picMk id="4" creationId="{D756FCE7-9C59-C290-6CF1-0CA275270605}"/>
          </ac:picMkLst>
        </pc:picChg>
      </pc:sldChg>
      <pc:sldChg chg="addSp modSp">
        <pc:chgData name="Keenan J Keams" userId="S::kk849@nau.edu::544586cf-31be-4b91-a58f-6d7cafb886aa" providerId="AD" clId="Web-{9E9C3FE1-42D3-FB9D-AB79-B44662369F9F}" dt="2024-02-26T08:04:30.425" v="717" actId="1076"/>
        <pc:sldMkLst>
          <pc:docMk/>
          <pc:sldMk cId="2564643366" sldId="279"/>
        </pc:sldMkLst>
        <pc:spChg chg="add mod">
          <ac:chgData name="Keenan J Keams" userId="S::kk849@nau.edu::544586cf-31be-4b91-a58f-6d7cafb886aa" providerId="AD" clId="Web-{9E9C3FE1-42D3-FB9D-AB79-B44662369F9F}" dt="2024-02-26T08:04:17.535" v="714" actId="20577"/>
          <ac:spMkLst>
            <pc:docMk/>
            <pc:sldMk cId="2564643366" sldId="279"/>
            <ac:spMk id="9" creationId="{5F4A0B54-C5D7-96DC-EB93-ADE718EBD12E}"/>
          </ac:spMkLst>
        </pc:spChg>
        <pc:picChg chg="add mod">
          <ac:chgData name="Keenan J Keams" userId="S::kk849@nau.edu::544586cf-31be-4b91-a58f-6d7cafb886aa" providerId="AD" clId="Web-{9E9C3FE1-42D3-FB9D-AB79-B44662369F9F}" dt="2024-02-26T07:48:12.904" v="32" actId="1076"/>
          <ac:picMkLst>
            <pc:docMk/>
            <pc:sldMk cId="2564643366" sldId="279"/>
            <ac:picMk id="4" creationId="{4F23F311-DBD0-656C-0CAF-1B94CC323EC4}"/>
          </ac:picMkLst>
        </pc:picChg>
        <pc:picChg chg="add mod">
          <ac:chgData name="Keenan J Keams" userId="S::kk849@nau.edu::544586cf-31be-4b91-a58f-6d7cafb886aa" providerId="AD" clId="Web-{9E9C3FE1-42D3-FB9D-AB79-B44662369F9F}" dt="2024-02-26T08:04:30.425" v="717" actId="1076"/>
          <ac:picMkLst>
            <pc:docMk/>
            <pc:sldMk cId="2564643366" sldId="279"/>
            <ac:picMk id="5" creationId="{1C326E07-5ED1-DCDC-EFD1-4F8920710DBB}"/>
          </ac:picMkLst>
        </pc:picChg>
        <pc:picChg chg="add mod">
          <ac:chgData name="Keenan J Keams" userId="S::kk849@nau.edu::544586cf-31be-4b91-a58f-6d7cafb886aa" providerId="AD" clId="Web-{9E9C3FE1-42D3-FB9D-AB79-B44662369F9F}" dt="2024-02-26T08:04:27.566" v="716" actId="1076"/>
          <ac:picMkLst>
            <pc:docMk/>
            <pc:sldMk cId="2564643366" sldId="279"/>
            <ac:picMk id="6" creationId="{136998E8-6865-555F-E62F-437A31924894}"/>
          </ac:picMkLst>
        </pc:picChg>
        <pc:picChg chg="add mod">
          <ac:chgData name="Keenan J Keams" userId="S::kk849@nau.edu::544586cf-31be-4b91-a58f-6d7cafb886aa" providerId="AD" clId="Web-{9E9C3FE1-42D3-FB9D-AB79-B44662369F9F}" dt="2024-02-26T08:04:25.550" v="715" actId="1076"/>
          <ac:picMkLst>
            <pc:docMk/>
            <pc:sldMk cId="2564643366" sldId="279"/>
            <ac:picMk id="7" creationId="{168B2347-5637-BEE9-2BC6-AAFFF40B9FCE}"/>
          </ac:picMkLst>
        </pc:picChg>
        <pc:picChg chg="add mod ord">
          <ac:chgData name="Keenan J Keams" userId="S::kk849@nau.edu::544586cf-31be-4b91-a58f-6d7cafb886aa" providerId="AD" clId="Web-{9E9C3FE1-42D3-FB9D-AB79-B44662369F9F}" dt="2024-02-26T07:46:34.683" v="8" actId="1076"/>
          <ac:picMkLst>
            <pc:docMk/>
            <pc:sldMk cId="2564643366" sldId="279"/>
            <ac:picMk id="8" creationId="{0EE48C22-584A-F6FB-E913-9F423E79BDA9}"/>
          </ac:picMkLst>
        </pc:picChg>
      </pc:sldChg>
    </pc:docChg>
  </pc:docChgLst>
  <pc:docChgLst>
    <pc:chgData name="Jared joseph Hemauer" userId="S::jjh498@nau.edu::ffb2b872-9b90-49fc-8b0c-309768da8d99" providerId="AD" clId="Web-{7570F314-D1FE-4DA4-A389-6339A83BD112}"/>
    <pc:docChg chg="modSld">
      <pc:chgData name="Jared joseph Hemauer" userId="S::jjh498@nau.edu::ffb2b872-9b90-49fc-8b0c-309768da8d99" providerId="AD" clId="Web-{7570F314-D1FE-4DA4-A389-6339A83BD112}" dt="2024-02-26T00:48:45.089" v="904" actId="20577"/>
      <pc:docMkLst>
        <pc:docMk/>
      </pc:docMkLst>
      <pc:sldChg chg="addSp delSp modSp">
        <pc:chgData name="Jared joseph Hemauer" userId="S::jjh498@nau.edu::ffb2b872-9b90-49fc-8b0c-309768da8d99" providerId="AD" clId="Web-{7570F314-D1FE-4DA4-A389-6339A83BD112}" dt="2024-02-25T23:58:30.945" v="507" actId="14100"/>
        <pc:sldMkLst>
          <pc:docMk/>
          <pc:sldMk cId="4117947976" sldId="265"/>
        </pc:sldMkLst>
        <pc:spChg chg="mod">
          <ac:chgData name="Jared joseph Hemauer" userId="S::jjh498@nau.edu::ffb2b872-9b90-49fc-8b0c-309768da8d99" providerId="AD" clId="Web-{7570F314-D1FE-4DA4-A389-6339A83BD112}" dt="2024-02-25T23:22:50.472" v="4" actId="20577"/>
          <ac:spMkLst>
            <pc:docMk/>
            <pc:sldMk cId="4117947976" sldId="265"/>
            <ac:spMk id="2" creationId="{D878DD3E-3DBF-0D12-54D3-5F9E175BEC57}"/>
          </ac:spMkLst>
        </pc:spChg>
        <pc:spChg chg="add del">
          <ac:chgData name="Jared joseph Hemauer" userId="S::jjh498@nau.edu::ffb2b872-9b90-49fc-8b0c-309768da8d99" providerId="AD" clId="Web-{7570F314-D1FE-4DA4-A389-6339A83BD112}" dt="2024-02-25T23:34:28.979" v="24"/>
          <ac:spMkLst>
            <pc:docMk/>
            <pc:sldMk cId="4117947976" sldId="265"/>
            <ac:spMk id="9" creationId="{4F9350BE-BE5C-1231-48AB-076C551CD041}"/>
          </ac:spMkLst>
        </pc:spChg>
        <pc:spChg chg="add mod">
          <ac:chgData name="Jared joseph Hemauer" userId="S::jjh498@nau.edu::ffb2b872-9b90-49fc-8b0c-309768da8d99" providerId="AD" clId="Web-{7570F314-D1FE-4DA4-A389-6339A83BD112}" dt="2024-02-25T23:38:01.235" v="186" actId="20577"/>
          <ac:spMkLst>
            <pc:docMk/>
            <pc:sldMk cId="4117947976" sldId="265"/>
            <ac:spMk id="10" creationId="{896F0E11-DBAD-A514-7116-CC6305003EFA}"/>
          </ac:spMkLst>
        </pc:spChg>
        <pc:spChg chg="add mod">
          <ac:chgData name="Jared joseph Hemauer" userId="S::jjh498@nau.edu::ffb2b872-9b90-49fc-8b0c-309768da8d99" providerId="AD" clId="Web-{7570F314-D1FE-4DA4-A389-6339A83BD112}" dt="2024-02-25T23:40:54.989" v="275" actId="20577"/>
          <ac:spMkLst>
            <pc:docMk/>
            <pc:sldMk cId="4117947976" sldId="265"/>
            <ac:spMk id="11" creationId="{6BE615FC-30A7-A767-9370-E4176CD2D37A}"/>
          </ac:spMkLst>
        </pc:spChg>
        <pc:spChg chg="add del">
          <ac:chgData name="Jared joseph Hemauer" userId="S::jjh498@nau.edu::ffb2b872-9b90-49fc-8b0c-309768da8d99" providerId="AD" clId="Web-{7570F314-D1FE-4DA4-A389-6339A83BD112}" dt="2024-02-25T23:40:45.161" v="264"/>
          <ac:spMkLst>
            <pc:docMk/>
            <pc:sldMk cId="4117947976" sldId="265"/>
            <ac:spMk id="12" creationId="{40A2B252-1A27-7C72-329A-4023F0C1ED40}"/>
          </ac:spMkLst>
        </pc:spChg>
        <pc:spChg chg="add mod">
          <ac:chgData name="Jared joseph Hemauer" userId="S::jjh498@nau.edu::ffb2b872-9b90-49fc-8b0c-309768da8d99" providerId="AD" clId="Web-{7570F314-D1FE-4DA4-A389-6339A83BD112}" dt="2024-02-25T23:54:55.580" v="411" actId="20577"/>
          <ac:spMkLst>
            <pc:docMk/>
            <pc:sldMk cId="4117947976" sldId="265"/>
            <ac:spMk id="13" creationId="{7D7E7C3E-B917-7061-946C-08809B04561F}"/>
          </ac:spMkLst>
        </pc:spChg>
        <pc:spChg chg="add mod">
          <ac:chgData name="Jared joseph Hemauer" userId="S::jjh498@nau.edu::ffb2b872-9b90-49fc-8b0c-309768da8d99" providerId="AD" clId="Web-{7570F314-D1FE-4DA4-A389-6339A83BD112}" dt="2024-02-25T23:57:18.787" v="484" actId="1076"/>
          <ac:spMkLst>
            <pc:docMk/>
            <pc:sldMk cId="4117947976" sldId="265"/>
            <ac:spMk id="14" creationId="{C1126908-360F-498B-450F-B0C9DB518CDD}"/>
          </ac:spMkLst>
        </pc:spChg>
        <pc:spChg chg="add mod">
          <ac:chgData name="Jared joseph Hemauer" userId="S::jjh498@nau.edu::ffb2b872-9b90-49fc-8b0c-309768da8d99" providerId="AD" clId="Web-{7570F314-D1FE-4DA4-A389-6339A83BD112}" dt="2024-02-25T23:57:25.053" v="485" actId="1076"/>
          <ac:spMkLst>
            <pc:docMk/>
            <pc:sldMk cId="4117947976" sldId="265"/>
            <ac:spMk id="15" creationId="{55458F16-06E5-9BF2-C380-79A0A5FD6D35}"/>
          </ac:spMkLst>
        </pc:spChg>
        <pc:picChg chg="add mod modCrop">
          <ac:chgData name="Jared joseph Hemauer" userId="S::jjh498@nau.edu::ffb2b872-9b90-49fc-8b0c-309768da8d99" providerId="AD" clId="Web-{7570F314-D1FE-4DA4-A389-6339A83BD112}" dt="2024-02-25T23:57:54.210" v="494" actId="1076"/>
          <ac:picMkLst>
            <pc:docMk/>
            <pc:sldMk cId="4117947976" sldId="265"/>
            <ac:picMk id="4" creationId="{CEC7554E-A443-07F3-CEAD-81B3C55EF118}"/>
          </ac:picMkLst>
        </pc:picChg>
        <pc:picChg chg="add mod modCrop">
          <ac:chgData name="Jared joseph Hemauer" userId="S::jjh498@nau.edu::ffb2b872-9b90-49fc-8b0c-309768da8d99" providerId="AD" clId="Web-{7570F314-D1FE-4DA4-A389-6339A83BD112}" dt="2024-02-25T23:57:49.741" v="493" actId="1076"/>
          <ac:picMkLst>
            <pc:docMk/>
            <pc:sldMk cId="4117947976" sldId="265"/>
            <ac:picMk id="5" creationId="{E99BB861-5D15-77F3-6147-24E89EC62349}"/>
          </ac:picMkLst>
        </pc:picChg>
        <pc:picChg chg="add mod modCrop">
          <ac:chgData name="Jared joseph Hemauer" userId="S::jjh498@nau.edu::ffb2b872-9b90-49fc-8b0c-309768da8d99" providerId="AD" clId="Web-{7570F314-D1FE-4DA4-A389-6339A83BD112}" dt="2024-02-25T23:58:04.570" v="498" actId="1076"/>
          <ac:picMkLst>
            <pc:docMk/>
            <pc:sldMk cId="4117947976" sldId="265"/>
            <ac:picMk id="6" creationId="{5EE1B40D-0FC1-BC4A-B4EE-F19435FCB53C}"/>
          </ac:picMkLst>
        </pc:picChg>
        <pc:picChg chg="add mod modCrop">
          <ac:chgData name="Jared joseph Hemauer" userId="S::jjh498@nau.edu::ffb2b872-9b90-49fc-8b0c-309768da8d99" providerId="AD" clId="Web-{7570F314-D1FE-4DA4-A389-6339A83BD112}" dt="2024-02-25T23:58:16.008" v="503" actId="14100"/>
          <ac:picMkLst>
            <pc:docMk/>
            <pc:sldMk cId="4117947976" sldId="265"/>
            <ac:picMk id="7" creationId="{7A9CF1CA-812E-FA71-33EE-22A0A340ED4F}"/>
          </ac:picMkLst>
        </pc:picChg>
        <pc:picChg chg="add mod modCrop">
          <ac:chgData name="Jared joseph Hemauer" userId="S::jjh498@nau.edu::ffb2b872-9b90-49fc-8b0c-309768da8d99" providerId="AD" clId="Web-{7570F314-D1FE-4DA4-A389-6339A83BD112}" dt="2024-02-25T23:58:30.945" v="507" actId="14100"/>
          <ac:picMkLst>
            <pc:docMk/>
            <pc:sldMk cId="4117947976" sldId="265"/>
            <ac:picMk id="8" creationId="{D3BAD732-D35E-15F6-71C4-FA3AA6F70728}"/>
          </ac:picMkLst>
        </pc:picChg>
      </pc:sldChg>
      <pc:sldChg chg="addSp modSp">
        <pc:chgData name="Jared joseph Hemauer" userId="S::jjh498@nau.edu::ffb2b872-9b90-49fc-8b0c-309768da8d99" providerId="AD" clId="Web-{7570F314-D1FE-4DA4-A389-6339A83BD112}" dt="2024-02-26T00:47:05.614" v="828" actId="20577"/>
        <pc:sldMkLst>
          <pc:docMk/>
          <pc:sldMk cId="3234515930" sldId="267"/>
        </pc:sldMkLst>
        <pc:spChg chg="mod">
          <ac:chgData name="Jared joseph Hemauer" userId="S::jjh498@nau.edu::ffb2b872-9b90-49fc-8b0c-309768da8d99" providerId="AD" clId="Web-{7570F314-D1FE-4DA4-A389-6339A83BD112}" dt="2024-02-26T00:37:56.811" v="530" actId="14100"/>
          <ac:spMkLst>
            <pc:docMk/>
            <pc:sldMk cId="3234515930" sldId="267"/>
            <ac:spMk id="3" creationId="{7E08AE3F-7D6A-98E8-A090-8AAF5DC3FF55}"/>
          </ac:spMkLst>
        </pc:spChg>
        <pc:spChg chg="add mod">
          <ac:chgData name="Jared joseph Hemauer" userId="S::jjh498@nau.edu::ffb2b872-9b90-49fc-8b0c-309768da8d99" providerId="AD" clId="Web-{7570F314-D1FE-4DA4-A389-6339A83BD112}" dt="2024-02-26T00:47:05.614" v="828" actId="20577"/>
          <ac:spMkLst>
            <pc:docMk/>
            <pc:sldMk cId="3234515930" sldId="267"/>
            <ac:spMk id="4" creationId="{AB89319D-42A7-FC2D-DB41-9D759CA1BAC2}"/>
          </ac:spMkLst>
        </pc:spChg>
        <pc:spChg chg="add mod">
          <ac:chgData name="Jared joseph Hemauer" userId="S::jjh498@nau.edu::ffb2b872-9b90-49fc-8b0c-309768da8d99" providerId="AD" clId="Web-{7570F314-D1FE-4DA4-A389-6339A83BD112}" dt="2024-02-26T00:46:58.285" v="826" actId="20577"/>
          <ac:spMkLst>
            <pc:docMk/>
            <pc:sldMk cId="3234515930" sldId="267"/>
            <ac:spMk id="5" creationId="{0A06483F-9D25-790D-1213-33E5E89749AD}"/>
          </ac:spMkLst>
        </pc:spChg>
      </pc:sldChg>
      <pc:sldChg chg="addSp modSp">
        <pc:chgData name="Jared joseph Hemauer" userId="S::jjh498@nau.edu::ffb2b872-9b90-49fc-8b0c-309768da8d99" providerId="AD" clId="Web-{7570F314-D1FE-4DA4-A389-6339A83BD112}" dt="2024-02-26T00:48:45.089" v="904" actId="20577"/>
        <pc:sldMkLst>
          <pc:docMk/>
          <pc:sldMk cId="3088309579" sldId="272"/>
        </pc:sldMkLst>
        <pc:spChg chg="add mod">
          <ac:chgData name="Jared joseph Hemauer" userId="S::jjh498@nau.edu::ffb2b872-9b90-49fc-8b0c-309768da8d99" providerId="AD" clId="Web-{7570F314-D1FE-4DA4-A389-6339A83BD112}" dt="2024-02-26T00:48:45.089" v="904" actId="20577"/>
          <ac:spMkLst>
            <pc:docMk/>
            <pc:sldMk cId="3088309579" sldId="272"/>
            <ac:spMk id="4" creationId="{D1255060-DD25-F7EB-5950-072868A79064}"/>
          </ac:spMkLst>
        </pc:spChg>
      </pc:sldChg>
    </pc:docChg>
  </pc:docChgLst>
  <pc:docChgLst>
    <pc:chgData name="Rylee Ann Horney" userId="3a779213-aceb-43e0-875b-f0b359c3fe46" providerId="ADAL" clId="{66891D87-95DD-4FCB-A2EA-EE490348B124}"/>
    <pc:docChg chg="undo custSel modSld">
      <pc:chgData name="Rylee Ann Horney" userId="3a779213-aceb-43e0-875b-f0b359c3fe46" providerId="ADAL" clId="{66891D87-95DD-4FCB-A2EA-EE490348B124}" dt="2024-02-26T20:51:53.492" v="1204" actId="20577"/>
      <pc:docMkLst>
        <pc:docMk/>
      </pc:docMkLst>
      <pc:sldChg chg="addSp modSp mod">
        <pc:chgData name="Rylee Ann Horney" userId="3a779213-aceb-43e0-875b-f0b359c3fe46" providerId="ADAL" clId="{66891D87-95DD-4FCB-A2EA-EE490348B124}" dt="2024-02-26T16:40:34.886" v="985" actId="1076"/>
        <pc:sldMkLst>
          <pc:docMk/>
          <pc:sldMk cId="2322213787" sldId="264"/>
        </pc:sldMkLst>
        <pc:spChg chg="add mod">
          <ac:chgData name="Rylee Ann Horney" userId="3a779213-aceb-43e0-875b-f0b359c3fe46" providerId="ADAL" clId="{66891D87-95DD-4FCB-A2EA-EE490348B124}" dt="2024-02-26T16:40:34.886" v="985" actId="1076"/>
          <ac:spMkLst>
            <pc:docMk/>
            <pc:sldMk cId="2322213787" sldId="264"/>
            <ac:spMk id="2" creationId="{289CEC5B-ADD9-8537-9946-5E06D6EC6725}"/>
          </ac:spMkLst>
        </pc:spChg>
      </pc:sldChg>
      <pc:sldChg chg="addSp modSp mod">
        <pc:chgData name="Rylee Ann Horney" userId="3a779213-aceb-43e0-875b-f0b359c3fe46" providerId="ADAL" clId="{66891D87-95DD-4FCB-A2EA-EE490348B124}" dt="2024-02-26T16:45:35.836" v="1101" actId="20577"/>
        <pc:sldMkLst>
          <pc:docMk/>
          <pc:sldMk cId="4117947976" sldId="265"/>
        </pc:sldMkLst>
        <pc:spChg chg="add mod">
          <ac:chgData name="Rylee Ann Horney" userId="3a779213-aceb-43e0-875b-f0b359c3fe46" providerId="ADAL" clId="{66891D87-95DD-4FCB-A2EA-EE490348B124}" dt="2024-02-26T16:45:35.836" v="1101" actId="20577"/>
          <ac:spMkLst>
            <pc:docMk/>
            <pc:sldMk cId="4117947976" sldId="265"/>
            <ac:spMk id="9" creationId="{2E8B5475-8182-0D14-8317-4C9A37C41CFB}"/>
          </ac:spMkLst>
        </pc:spChg>
      </pc:sldChg>
      <pc:sldChg chg="addSp modSp mod">
        <pc:chgData name="Rylee Ann Horney" userId="3a779213-aceb-43e0-875b-f0b359c3fe46" providerId="ADAL" clId="{66891D87-95DD-4FCB-A2EA-EE490348B124}" dt="2024-02-26T16:45:42.385" v="1110" actId="20577"/>
        <pc:sldMkLst>
          <pc:docMk/>
          <pc:sldMk cId="1110834504" sldId="266"/>
        </pc:sldMkLst>
        <pc:spChg chg="add mod">
          <ac:chgData name="Rylee Ann Horney" userId="3a779213-aceb-43e0-875b-f0b359c3fe46" providerId="ADAL" clId="{66891D87-95DD-4FCB-A2EA-EE490348B124}" dt="2024-02-26T16:45:42.385" v="1110" actId="20577"/>
          <ac:spMkLst>
            <pc:docMk/>
            <pc:sldMk cId="1110834504" sldId="266"/>
            <ac:spMk id="2" creationId="{FF3E4E5F-135A-D310-569A-C5ECF329CE9F}"/>
          </ac:spMkLst>
        </pc:spChg>
      </pc:sldChg>
      <pc:sldChg chg="addSp delSp modSp mod">
        <pc:chgData name="Rylee Ann Horney" userId="3a779213-aceb-43e0-875b-f0b359c3fe46" providerId="ADAL" clId="{66891D87-95DD-4FCB-A2EA-EE490348B124}" dt="2024-02-26T16:47:36.859" v="1122" actId="20577"/>
        <pc:sldMkLst>
          <pc:docMk/>
          <pc:sldMk cId="3234515930" sldId="267"/>
        </pc:sldMkLst>
        <pc:spChg chg="add del mod">
          <ac:chgData name="Rylee Ann Horney" userId="3a779213-aceb-43e0-875b-f0b359c3fe46" providerId="ADAL" clId="{66891D87-95DD-4FCB-A2EA-EE490348B124}" dt="2024-02-26T16:42:02.560" v="1016" actId="478"/>
          <ac:spMkLst>
            <pc:docMk/>
            <pc:sldMk cId="3234515930" sldId="267"/>
            <ac:spMk id="2" creationId="{E71E6213-8555-79E4-E5AA-78C22A195CC6}"/>
          </ac:spMkLst>
        </pc:spChg>
        <pc:spChg chg="add mod">
          <ac:chgData name="Rylee Ann Horney" userId="3a779213-aceb-43e0-875b-f0b359c3fe46" providerId="ADAL" clId="{66891D87-95DD-4FCB-A2EA-EE490348B124}" dt="2024-02-26T16:41:58.012" v="1014"/>
          <ac:spMkLst>
            <pc:docMk/>
            <pc:sldMk cId="3234515930" sldId="267"/>
            <ac:spMk id="6" creationId="{6E8FD1BD-5D34-97EC-E258-04C08D0250A5}"/>
          </ac:spMkLst>
        </pc:spChg>
        <pc:spChg chg="add mod">
          <ac:chgData name="Rylee Ann Horney" userId="3a779213-aceb-43e0-875b-f0b359c3fe46" providerId="ADAL" clId="{66891D87-95DD-4FCB-A2EA-EE490348B124}" dt="2024-02-26T16:47:36.859" v="1122" actId="20577"/>
          <ac:spMkLst>
            <pc:docMk/>
            <pc:sldMk cId="3234515930" sldId="267"/>
            <ac:spMk id="7" creationId="{213E0403-915B-86C3-4669-DCDC26B36925}"/>
          </ac:spMkLst>
        </pc:spChg>
      </pc:sldChg>
      <pc:sldChg chg="addSp modSp mod">
        <pc:chgData name="Rylee Ann Horney" userId="3a779213-aceb-43e0-875b-f0b359c3fe46" providerId="ADAL" clId="{66891D87-95DD-4FCB-A2EA-EE490348B124}" dt="2024-02-26T16:47:31.373" v="1115" actId="20577"/>
        <pc:sldMkLst>
          <pc:docMk/>
          <pc:sldMk cId="988440772" sldId="268"/>
        </pc:sldMkLst>
        <pc:spChg chg="add mod">
          <ac:chgData name="Rylee Ann Horney" userId="3a779213-aceb-43e0-875b-f0b359c3fe46" providerId="ADAL" clId="{66891D87-95DD-4FCB-A2EA-EE490348B124}" dt="2024-02-26T16:47:31.373" v="1115" actId="20577"/>
          <ac:spMkLst>
            <pc:docMk/>
            <pc:sldMk cId="988440772" sldId="268"/>
            <ac:spMk id="2" creationId="{D5E8CF0A-BDB3-0E0E-E6E5-3D9EAA570EAE}"/>
          </ac:spMkLst>
        </pc:spChg>
      </pc:sldChg>
      <pc:sldChg chg="addSp delSp modSp mod">
        <pc:chgData name="Rylee Ann Horney" userId="3a779213-aceb-43e0-875b-f0b359c3fe46" providerId="ADAL" clId="{66891D87-95DD-4FCB-A2EA-EE490348B124}" dt="2024-02-26T20:40:52.762" v="1148" actId="20577"/>
        <pc:sldMkLst>
          <pc:docMk/>
          <pc:sldMk cId="1960159412" sldId="269"/>
        </pc:sldMkLst>
        <pc:spChg chg="mod">
          <ac:chgData name="Rylee Ann Horney" userId="3a779213-aceb-43e0-875b-f0b359c3fe46" providerId="ADAL" clId="{66891D87-95DD-4FCB-A2EA-EE490348B124}" dt="2024-02-26T20:40:52.762" v="1148" actId="20577"/>
          <ac:spMkLst>
            <pc:docMk/>
            <pc:sldMk cId="1960159412" sldId="269"/>
            <ac:spMk id="2" creationId="{E71E6213-8555-79E4-E5AA-78C22A195CC6}"/>
          </ac:spMkLst>
        </pc:spChg>
        <pc:spChg chg="del">
          <ac:chgData name="Rylee Ann Horney" userId="3a779213-aceb-43e0-875b-f0b359c3fe46" providerId="ADAL" clId="{66891D87-95DD-4FCB-A2EA-EE490348B124}" dt="2024-02-26T05:07:02.625" v="2" actId="478"/>
          <ac:spMkLst>
            <pc:docMk/>
            <pc:sldMk cId="1960159412" sldId="269"/>
            <ac:spMk id="4" creationId="{785E56CA-2C2A-8AFE-E431-591D4C2EEE9A}"/>
          </ac:spMkLst>
        </pc:spChg>
        <pc:spChg chg="add mod">
          <ac:chgData name="Rylee Ann Horney" userId="3a779213-aceb-43e0-875b-f0b359c3fe46" providerId="ADAL" clId="{66891D87-95DD-4FCB-A2EA-EE490348B124}" dt="2024-02-26T20:39:59.016" v="1142" actId="20577"/>
          <ac:spMkLst>
            <pc:docMk/>
            <pc:sldMk cId="1960159412" sldId="269"/>
            <ac:spMk id="4" creationId="{F58D96AE-4746-2FE0-7197-55DD48AB7FA7}"/>
          </ac:spMkLst>
        </pc:spChg>
        <pc:spChg chg="add mod">
          <ac:chgData name="Rylee Ann Horney" userId="3a779213-aceb-43e0-875b-f0b359c3fe46" providerId="ADAL" clId="{66891D87-95DD-4FCB-A2EA-EE490348B124}" dt="2024-02-26T16:42:29.175" v="1032" actId="20577"/>
          <ac:spMkLst>
            <pc:docMk/>
            <pc:sldMk cId="1960159412" sldId="269"/>
            <ac:spMk id="5" creationId="{DCE31F60-043D-646A-FED5-DDE099B2E3BD}"/>
          </ac:spMkLst>
        </pc:spChg>
        <pc:picChg chg="add del mod">
          <ac:chgData name="Rylee Ann Horney" userId="3a779213-aceb-43e0-875b-f0b359c3fe46" providerId="ADAL" clId="{66891D87-95DD-4FCB-A2EA-EE490348B124}" dt="2024-02-26T05:15:13.634" v="117" actId="478"/>
          <ac:picMkLst>
            <pc:docMk/>
            <pc:sldMk cId="1960159412" sldId="269"/>
            <ac:picMk id="5" creationId="{56A03C2B-26FE-17A5-E019-74538C56A7AF}"/>
          </ac:picMkLst>
        </pc:picChg>
      </pc:sldChg>
      <pc:sldChg chg="addSp modSp mod">
        <pc:chgData name="Rylee Ann Horney" userId="3a779213-aceb-43e0-875b-f0b359c3fe46" providerId="ADAL" clId="{66891D87-95DD-4FCB-A2EA-EE490348B124}" dt="2024-02-26T16:45:11.575" v="1086" actId="20577"/>
        <pc:sldMkLst>
          <pc:docMk/>
          <pc:sldMk cId="3971021130" sldId="270"/>
        </pc:sldMkLst>
        <pc:spChg chg="add mod">
          <ac:chgData name="Rylee Ann Horney" userId="3a779213-aceb-43e0-875b-f0b359c3fe46" providerId="ADAL" clId="{66891D87-95DD-4FCB-A2EA-EE490348B124}" dt="2024-02-26T16:45:11.575" v="1086" actId="20577"/>
          <ac:spMkLst>
            <pc:docMk/>
            <pc:sldMk cId="3971021130" sldId="270"/>
            <ac:spMk id="6" creationId="{CB0FA20D-335A-DE8E-8009-10D4924861A0}"/>
          </ac:spMkLst>
        </pc:spChg>
      </pc:sldChg>
      <pc:sldChg chg="addSp modSp mod">
        <pc:chgData name="Rylee Ann Horney" userId="3a779213-aceb-43e0-875b-f0b359c3fe46" providerId="ADAL" clId="{66891D87-95DD-4FCB-A2EA-EE490348B124}" dt="2024-02-26T16:43:59.789" v="1052" actId="20577"/>
        <pc:sldMkLst>
          <pc:docMk/>
          <pc:sldMk cId="4254806887" sldId="271"/>
        </pc:sldMkLst>
        <pc:spChg chg="add mod">
          <ac:chgData name="Rylee Ann Horney" userId="3a779213-aceb-43e0-875b-f0b359c3fe46" providerId="ADAL" clId="{66891D87-95DD-4FCB-A2EA-EE490348B124}" dt="2024-02-26T16:43:59.789" v="1052" actId="20577"/>
          <ac:spMkLst>
            <pc:docMk/>
            <pc:sldMk cId="4254806887" sldId="271"/>
            <ac:spMk id="4" creationId="{90BFB7A7-AE34-B8BC-5B08-4B709B4831CA}"/>
          </ac:spMkLst>
        </pc:spChg>
        <pc:graphicFrameChg chg="mod">
          <ac:chgData name="Rylee Ann Horney" userId="3a779213-aceb-43e0-875b-f0b359c3fe46" providerId="ADAL" clId="{66891D87-95DD-4FCB-A2EA-EE490348B124}" dt="2024-02-26T16:43:21.880" v="1043" actId="1076"/>
          <ac:graphicFrameMkLst>
            <pc:docMk/>
            <pc:sldMk cId="4254806887" sldId="271"/>
            <ac:graphicFrameMk id="2" creationId="{B6FB9366-04BE-4BFF-BEF6-DCAC9C5A55A3}"/>
          </ac:graphicFrameMkLst>
        </pc:graphicFrameChg>
        <pc:picChg chg="mod">
          <ac:chgData name="Rylee Ann Horney" userId="3a779213-aceb-43e0-875b-f0b359c3fe46" providerId="ADAL" clId="{66891D87-95DD-4FCB-A2EA-EE490348B124}" dt="2024-02-26T16:43:37.541" v="1047" actId="14100"/>
          <ac:picMkLst>
            <pc:docMk/>
            <pc:sldMk cId="4254806887" sldId="271"/>
            <ac:picMk id="6" creationId="{2019D3EA-7EB9-6970-4F6A-D8F39E9A83C1}"/>
          </ac:picMkLst>
        </pc:picChg>
        <pc:picChg chg="mod">
          <ac:chgData name="Rylee Ann Horney" userId="3a779213-aceb-43e0-875b-f0b359c3fe46" providerId="ADAL" clId="{66891D87-95DD-4FCB-A2EA-EE490348B124}" dt="2024-02-26T16:43:41.390" v="1048" actId="14100"/>
          <ac:picMkLst>
            <pc:docMk/>
            <pc:sldMk cId="4254806887" sldId="271"/>
            <ac:picMk id="8" creationId="{16657408-04A8-9430-9641-CD0C95CBC733}"/>
          </ac:picMkLst>
        </pc:picChg>
        <pc:picChg chg="mod">
          <ac:chgData name="Rylee Ann Horney" userId="3a779213-aceb-43e0-875b-f0b359c3fe46" providerId="ADAL" clId="{66891D87-95DD-4FCB-A2EA-EE490348B124}" dt="2024-02-26T16:43:30.829" v="1045" actId="14100"/>
          <ac:picMkLst>
            <pc:docMk/>
            <pc:sldMk cId="4254806887" sldId="271"/>
            <ac:picMk id="10" creationId="{72F2297B-C3DC-33E4-F6B0-570BD756021F}"/>
          </ac:picMkLst>
        </pc:picChg>
      </pc:sldChg>
      <pc:sldChg chg="addSp delSp modSp mod">
        <pc:chgData name="Rylee Ann Horney" userId="3a779213-aceb-43e0-875b-f0b359c3fe46" providerId="ADAL" clId="{66891D87-95DD-4FCB-A2EA-EE490348B124}" dt="2024-02-26T16:47:55.949" v="1129" actId="20577"/>
        <pc:sldMkLst>
          <pc:docMk/>
          <pc:sldMk cId="3088309579" sldId="272"/>
        </pc:sldMkLst>
        <pc:spChg chg="add del mod">
          <ac:chgData name="Rylee Ann Horney" userId="3a779213-aceb-43e0-875b-f0b359c3fe46" providerId="ADAL" clId="{66891D87-95DD-4FCB-A2EA-EE490348B124}" dt="2024-02-26T16:44:10.929" v="1056" actId="478"/>
          <ac:spMkLst>
            <pc:docMk/>
            <pc:sldMk cId="3088309579" sldId="272"/>
            <ac:spMk id="2" creationId="{119C1031-5AB5-A74F-B5D7-6400BFC7C3F0}"/>
          </ac:spMkLst>
        </pc:spChg>
        <pc:spChg chg="add mod">
          <ac:chgData name="Rylee Ann Horney" userId="3a779213-aceb-43e0-875b-f0b359c3fe46" providerId="ADAL" clId="{66891D87-95DD-4FCB-A2EA-EE490348B124}" dt="2024-02-26T16:44:06.839" v="1054"/>
          <ac:spMkLst>
            <pc:docMk/>
            <pc:sldMk cId="3088309579" sldId="272"/>
            <ac:spMk id="6" creationId="{CA1D8015-0C57-AB20-00F7-AA5AB0171288}"/>
          </ac:spMkLst>
        </pc:spChg>
        <pc:spChg chg="add mod">
          <ac:chgData name="Rylee Ann Horney" userId="3a779213-aceb-43e0-875b-f0b359c3fe46" providerId="ADAL" clId="{66891D87-95DD-4FCB-A2EA-EE490348B124}" dt="2024-02-26T16:47:55.949" v="1129" actId="20577"/>
          <ac:spMkLst>
            <pc:docMk/>
            <pc:sldMk cId="3088309579" sldId="272"/>
            <ac:spMk id="7" creationId="{0AC3E5A4-2A67-7C6A-160C-F815D0A21734}"/>
          </ac:spMkLst>
        </pc:spChg>
      </pc:sldChg>
      <pc:sldChg chg="addSp modSp mod">
        <pc:chgData name="Rylee Ann Horney" userId="3a779213-aceb-43e0-875b-f0b359c3fe46" providerId="ADAL" clId="{66891D87-95DD-4FCB-A2EA-EE490348B124}" dt="2024-02-26T16:48:00.733" v="1134" actId="20577"/>
        <pc:sldMkLst>
          <pc:docMk/>
          <pc:sldMk cId="915264774" sldId="273"/>
        </pc:sldMkLst>
        <pc:spChg chg="add mod">
          <ac:chgData name="Rylee Ann Horney" userId="3a779213-aceb-43e0-875b-f0b359c3fe46" providerId="ADAL" clId="{66891D87-95DD-4FCB-A2EA-EE490348B124}" dt="2024-02-26T16:48:00.733" v="1134" actId="20577"/>
          <ac:spMkLst>
            <pc:docMk/>
            <pc:sldMk cId="915264774" sldId="273"/>
            <ac:spMk id="2" creationId="{F3C1E8F4-AB94-2BAE-3770-D8DEC3E848DE}"/>
          </ac:spMkLst>
        </pc:spChg>
      </pc:sldChg>
      <pc:sldChg chg="addSp modSp mod">
        <pc:chgData name="Rylee Ann Horney" userId="3a779213-aceb-43e0-875b-f0b359c3fe46" providerId="ADAL" clId="{66891D87-95DD-4FCB-A2EA-EE490348B124}" dt="2024-02-26T20:41:07.650" v="1150" actId="20577"/>
        <pc:sldMkLst>
          <pc:docMk/>
          <pc:sldMk cId="208365378" sldId="274"/>
        </pc:sldMkLst>
        <pc:spChg chg="add mod">
          <ac:chgData name="Rylee Ann Horney" userId="3a779213-aceb-43e0-875b-f0b359c3fe46" providerId="ADAL" clId="{66891D87-95DD-4FCB-A2EA-EE490348B124}" dt="2024-02-26T16:44:34.975" v="1069" actId="20577"/>
          <ac:spMkLst>
            <pc:docMk/>
            <pc:sldMk cId="208365378" sldId="274"/>
            <ac:spMk id="2" creationId="{3E85CAF8-8478-837E-F440-FE7449126BEF}"/>
          </ac:spMkLst>
        </pc:spChg>
        <pc:spChg chg="mod">
          <ac:chgData name="Rylee Ann Horney" userId="3a779213-aceb-43e0-875b-f0b359c3fe46" providerId="ADAL" clId="{66891D87-95DD-4FCB-A2EA-EE490348B124}" dt="2024-02-26T06:54:23.772" v="533" actId="20577"/>
          <ac:spMkLst>
            <pc:docMk/>
            <pc:sldMk cId="208365378" sldId="274"/>
            <ac:spMk id="4" creationId="{2CC9CB78-D6D2-7C8A-2F0A-F2C22E6B1F3C}"/>
          </ac:spMkLst>
        </pc:spChg>
        <pc:spChg chg="mod">
          <ac:chgData name="Rylee Ann Horney" userId="3a779213-aceb-43e0-875b-f0b359c3fe46" providerId="ADAL" clId="{66891D87-95DD-4FCB-A2EA-EE490348B124}" dt="2024-02-26T20:41:07.650" v="1150" actId="20577"/>
          <ac:spMkLst>
            <pc:docMk/>
            <pc:sldMk cId="208365378" sldId="274"/>
            <ac:spMk id="6" creationId="{246FE8A2-CCB0-E55C-31C5-E8D8374E90FD}"/>
          </ac:spMkLst>
        </pc:spChg>
      </pc:sldChg>
      <pc:sldChg chg="addSp delSp modSp mod">
        <pc:chgData name="Rylee Ann Horney" userId="3a779213-aceb-43e0-875b-f0b359c3fe46" providerId="ADAL" clId="{66891D87-95DD-4FCB-A2EA-EE490348B124}" dt="2024-02-26T20:41:37.658" v="1183" actId="20577"/>
        <pc:sldMkLst>
          <pc:docMk/>
          <pc:sldMk cId="2251062627" sldId="275"/>
        </pc:sldMkLst>
        <pc:spChg chg="add del mod">
          <ac:chgData name="Rylee Ann Horney" userId="3a779213-aceb-43e0-875b-f0b359c3fe46" providerId="ADAL" clId="{66891D87-95DD-4FCB-A2EA-EE490348B124}" dt="2024-02-26T16:38:10.050" v="970"/>
          <ac:spMkLst>
            <pc:docMk/>
            <pc:sldMk cId="2251062627" sldId="275"/>
            <ac:spMk id="2" creationId="{2585EAA7-F1A7-508C-F5D6-59935083B652}"/>
          </ac:spMkLst>
        </pc:spChg>
        <pc:spChg chg="del mod">
          <ac:chgData name="Rylee Ann Horney" userId="3a779213-aceb-43e0-875b-f0b359c3fe46" providerId="ADAL" clId="{66891D87-95DD-4FCB-A2EA-EE490348B124}" dt="2024-02-26T06:10:34.618" v="121" actId="3680"/>
          <ac:spMkLst>
            <pc:docMk/>
            <pc:sldMk cId="2251062627" sldId="275"/>
            <ac:spMk id="2" creationId="{D0B2E02F-69AD-F0DC-1DB1-390D5F57DF5D}"/>
          </ac:spMkLst>
        </pc:spChg>
        <pc:spChg chg="add mod">
          <ac:chgData name="Rylee Ann Horney" userId="3a779213-aceb-43e0-875b-f0b359c3fe46" providerId="ADAL" clId="{66891D87-95DD-4FCB-A2EA-EE490348B124}" dt="2024-02-26T16:39:46.647" v="978" actId="767"/>
          <ac:spMkLst>
            <pc:docMk/>
            <pc:sldMk cId="2251062627" sldId="275"/>
            <ac:spMk id="5" creationId="{8B2A0BDB-00D2-EE34-D41A-B2396D31F6DB}"/>
          </ac:spMkLst>
        </pc:spChg>
        <pc:spChg chg="add mod">
          <ac:chgData name="Rylee Ann Horney" userId="3a779213-aceb-43e0-875b-f0b359c3fe46" providerId="ADAL" clId="{66891D87-95DD-4FCB-A2EA-EE490348B124}" dt="2024-02-26T16:44:46.687" v="1078" actId="20577"/>
          <ac:spMkLst>
            <pc:docMk/>
            <pc:sldMk cId="2251062627" sldId="275"/>
            <ac:spMk id="6" creationId="{77D5E477-CAEF-FD8F-CA23-BF3C23508690}"/>
          </ac:spMkLst>
        </pc:spChg>
        <pc:graphicFrameChg chg="add mod ord modGraphic">
          <ac:chgData name="Rylee Ann Horney" userId="3a779213-aceb-43e0-875b-f0b359c3fe46" providerId="ADAL" clId="{66891D87-95DD-4FCB-A2EA-EE490348B124}" dt="2024-02-26T20:41:37.658" v="1183" actId="20577"/>
          <ac:graphicFrameMkLst>
            <pc:docMk/>
            <pc:sldMk cId="2251062627" sldId="275"/>
            <ac:graphicFrameMk id="4" creationId="{308BAEEC-EEA0-D8D9-70D0-67138EBD6C18}"/>
          </ac:graphicFrameMkLst>
        </pc:graphicFrameChg>
      </pc:sldChg>
      <pc:sldChg chg="addSp modSp mod">
        <pc:chgData name="Rylee Ann Horney" userId="3a779213-aceb-43e0-875b-f0b359c3fe46" providerId="ADAL" clId="{66891D87-95DD-4FCB-A2EA-EE490348B124}" dt="2024-02-26T16:40:49.862" v="988" actId="20577"/>
        <pc:sldMkLst>
          <pc:docMk/>
          <pc:sldMk cId="524794717" sldId="276"/>
        </pc:sldMkLst>
        <pc:spChg chg="add mod">
          <ac:chgData name="Rylee Ann Horney" userId="3a779213-aceb-43e0-875b-f0b359c3fe46" providerId="ADAL" clId="{66891D87-95DD-4FCB-A2EA-EE490348B124}" dt="2024-02-26T16:40:49.862" v="988" actId="20577"/>
          <ac:spMkLst>
            <pc:docMk/>
            <pc:sldMk cId="524794717" sldId="276"/>
            <ac:spMk id="5" creationId="{D2BB70F2-A60B-2871-84F3-86E0AFCFDF18}"/>
          </ac:spMkLst>
        </pc:spChg>
      </pc:sldChg>
      <pc:sldChg chg="addSp modSp mod">
        <pc:chgData name="Rylee Ann Horney" userId="3a779213-aceb-43e0-875b-f0b359c3fe46" providerId="ADAL" clId="{66891D87-95DD-4FCB-A2EA-EE490348B124}" dt="2024-02-26T16:42:48.603" v="1038" actId="20577"/>
        <pc:sldMkLst>
          <pc:docMk/>
          <pc:sldMk cId="538614180" sldId="277"/>
        </pc:sldMkLst>
        <pc:spChg chg="add mod">
          <ac:chgData name="Rylee Ann Horney" userId="3a779213-aceb-43e0-875b-f0b359c3fe46" providerId="ADAL" clId="{66891D87-95DD-4FCB-A2EA-EE490348B124}" dt="2024-02-26T16:42:48.603" v="1038" actId="20577"/>
          <ac:spMkLst>
            <pc:docMk/>
            <pc:sldMk cId="538614180" sldId="277"/>
            <ac:spMk id="2" creationId="{BAE3995B-52C4-D99B-DA04-C40AECD9E213}"/>
          </ac:spMkLst>
        </pc:spChg>
      </pc:sldChg>
      <pc:sldChg chg="addSp modSp mod">
        <pc:chgData name="Rylee Ann Horney" userId="3a779213-aceb-43e0-875b-f0b359c3fe46" providerId="ADAL" clId="{66891D87-95DD-4FCB-A2EA-EE490348B124}" dt="2024-02-26T16:41:22.626" v="1006" actId="20577"/>
        <pc:sldMkLst>
          <pc:docMk/>
          <pc:sldMk cId="4202461248" sldId="278"/>
        </pc:sldMkLst>
        <pc:spChg chg="add mod">
          <ac:chgData name="Rylee Ann Horney" userId="3a779213-aceb-43e0-875b-f0b359c3fe46" providerId="ADAL" clId="{66891D87-95DD-4FCB-A2EA-EE490348B124}" dt="2024-02-26T16:41:22.626" v="1006" actId="20577"/>
          <ac:spMkLst>
            <pc:docMk/>
            <pc:sldMk cId="4202461248" sldId="278"/>
            <ac:spMk id="2" creationId="{25BAE3CB-34F5-8E30-1D03-54139439E8A5}"/>
          </ac:spMkLst>
        </pc:spChg>
        <pc:picChg chg="mod">
          <ac:chgData name="Rylee Ann Horney" userId="3a779213-aceb-43e0-875b-f0b359c3fe46" providerId="ADAL" clId="{66891D87-95DD-4FCB-A2EA-EE490348B124}" dt="2024-02-26T16:40:03.028" v="980" actId="1076"/>
          <ac:picMkLst>
            <pc:docMk/>
            <pc:sldMk cId="4202461248" sldId="278"/>
            <ac:picMk id="9" creationId="{CFE805BA-A803-1667-4D5F-F0A898D3E720}"/>
          </ac:picMkLst>
        </pc:picChg>
        <pc:picChg chg="mod">
          <ac:chgData name="Rylee Ann Horney" userId="3a779213-aceb-43e0-875b-f0b359c3fe46" providerId="ADAL" clId="{66891D87-95DD-4FCB-A2EA-EE490348B124}" dt="2024-02-26T16:40:00.810" v="979" actId="1076"/>
          <ac:picMkLst>
            <pc:docMk/>
            <pc:sldMk cId="4202461248" sldId="278"/>
            <ac:picMk id="10" creationId="{B9B3D31B-B1BF-5EC0-4C7E-6BA89EE6C7D7}"/>
          </ac:picMkLst>
        </pc:picChg>
      </pc:sldChg>
      <pc:sldChg chg="addSp modSp mod">
        <pc:chgData name="Rylee Ann Horney" userId="3a779213-aceb-43e0-875b-f0b359c3fe46" providerId="ADAL" clId="{66891D87-95DD-4FCB-A2EA-EE490348B124}" dt="2024-02-26T20:51:53.492" v="1204" actId="20577"/>
        <pc:sldMkLst>
          <pc:docMk/>
          <pc:sldMk cId="2564643366" sldId="279"/>
        </pc:sldMkLst>
        <pc:spChg chg="mod">
          <ac:chgData name="Rylee Ann Horney" userId="3a779213-aceb-43e0-875b-f0b359c3fe46" providerId="ADAL" clId="{66891D87-95DD-4FCB-A2EA-EE490348B124}" dt="2024-02-26T20:51:53.492" v="1204" actId="20577"/>
          <ac:spMkLst>
            <pc:docMk/>
            <pc:sldMk cId="2564643366" sldId="279"/>
            <ac:spMk id="3" creationId="{441034DE-5032-7EB9-B0D5-5B2E4CB9C27D}"/>
          </ac:spMkLst>
        </pc:spChg>
        <pc:spChg chg="add mod">
          <ac:chgData name="Rylee Ann Horney" userId="3a779213-aceb-43e0-875b-f0b359c3fe46" providerId="ADAL" clId="{66891D87-95DD-4FCB-A2EA-EE490348B124}" dt="2024-02-26T16:45:22.154" v="1094" actId="20577"/>
          <ac:spMkLst>
            <pc:docMk/>
            <pc:sldMk cId="2564643366" sldId="279"/>
            <ac:spMk id="10" creationId="{5DF44311-4255-6A64-23ED-90C86DB1D0AC}"/>
          </ac:spMkLst>
        </pc:spChg>
        <pc:picChg chg="mod">
          <ac:chgData name="Rylee Ann Horney" userId="3a779213-aceb-43e0-875b-f0b359c3fe46" providerId="ADAL" clId="{66891D87-95DD-4FCB-A2EA-EE490348B124}" dt="2024-02-26T16:41:37.925" v="1009" actId="1076"/>
          <ac:picMkLst>
            <pc:docMk/>
            <pc:sldMk cId="2564643366" sldId="279"/>
            <ac:picMk id="4" creationId="{4F23F311-DBD0-656C-0CAF-1B94CC323EC4}"/>
          </ac:picMkLst>
        </pc:picChg>
        <pc:picChg chg="mod">
          <ac:chgData name="Rylee Ann Horney" userId="3a779213-aceb-43e0-875b-f0b359c3fe46" providerId="ADAL" clId="{66891D87-95DD-4FCB-A2EA-EE490348B124}" dt="2024-02-26T16:41:36.410" v="1008" actId="1076"/>
          <ac:picMkLst>
            <pc:docMk/>
            <pc:sldMk cId="2564643366" sldId="279"/>
            <ac:picMk id="8" creationId="{0EE48C22-584A-F6FB-E913-9F423E79BDA9}"/>
          </ac:picMkLst>
        </pc:picChg>
      </pc:sldChg>
      <pc:sldChg chg="addSp modSp mod">
        <pc:chgData name="Rylee Ann Horney" userId="3a779213-aceb-43e0-875b-f0b359c3fe46" providerId="ADAL" clId="{66891D87-95DD-4FCB-A2EA-EE490348B124}" dt="2024-02-26T16:42:43.409" v="1036" actId="20577"/>
        <pc:sldMkLst>
          <pc:docMk/>
          <pc:sldMk cId="242230716" sldId="280"/>
        </pc:sldMkLst>
        <pc:spChg chg="add mod">
          <ac:chgData name="Rylee Ann Horney" userId="3a779213-aceb-43e0-875b-f0b359c3fe46" providerId="ADAL" clId="{66891D87-95DD-4FCB-A2EA-EE490348B124}" dt="2024-02-26T16:42:43.409" v="1036" actId="20577"/>
          <ac:spMkLst>
            <pc:docMk/>
            <pc:sldMk cId="242230716" sldId="280"/>
            <ac:spMk id="2" creationId="{61278463-10BF-7226-D61A-D2D39404D30C}"/>
          </ac:spMkLst>
        </pc:spChg>
      </pc:sldChg>
    </pc:docChg>
  </pc:docChgLst>
  <pc:docChgLst>
    <pc:chgData name="Keenan J Keams" userId="S::kk849@nau.edu::544586cf-31be-4b91-a58f-6d7cafb886aa" providerId="AD" clId="Web-{D206F971-331A-8EC2-6EE6-94F9CA5BEBE3}"/>
    <pc:docChg chg="modSld">
      <pc:chgData name="Keenan J Keams" userId="S::kk849@nau.edu::544586cf-31be-4b91-a58f-6d7cafb886aa" providerId="AD" clId="Web-{D206F971-331A-8EC2-6EE6-94F9CA5BEBE3}" dt="2024-02-26T22:19:10.871" v="28" actId="20577"/>
      <pc:docMkLst>
        <pc:docMk/>
      </pc:docMkLst>
      <pc:sldChg chg="addSp delSp modSp">
        <pc:chgData name="Keenan J Keams" userId="S::kk849@nau.edu::544586cf-31be-4b91-a58f-6d7cafb886aa" providerId="AD" clId="Web-{D206F971-331A-8EC2-6EE6-94F9CA5BEBE3}" dt="2024-02-26T22:19:10.871" v="28" actId="20577"/>
        <pc:sldMkLst>
          <pc:docMk/>
          <pc:sldMk cId="3971021130" sldId="270"/>
        </pc:sldMkLst>
        <pc:spChg chg="mod">
          <ac:chgData name="Keenan J Keams" userId="S::kk849@nau.edu::544586cf-31be-4b91-a58f-6d7cafb886aa" providerId="AD" clId="Web-{D206F971-331A-8EC2-6EE6-94F9CA5BEBE3}" dt="2024-02-26T22:19:10.871" v="28" actId="20577"/>
          <ac:spMkLst>
            <pc:docMk/>
            <pc:sldMk cId="3971021130" sldId="270"/>
            <ac:spMk id="2" creationId="{E71E6213-8555-79E4-E5AA-78C22A195CC6}"/>
          </ac:spMkLst>
        </pc:spChg>
        <pc:picChg chg="del">
          <ac:chgData name="Keenan J Keams" userId="S::kk849@nau.edu::544586cf-31be-4b91-a58f-6d7cafb886aa" providerId="AD" clId="Web-{D206F971-331A-8EC2-6EE6-94F9CA5BEBE3}" dt="2024-02-26T22:12:19.592" v="6"/>
          <ac:picMkLst>
            <pc:docMk/>
            <pc:sldMk cId="3971021130" sldId="270"/>
            <ac:picMk id="5" creationId="{59048D9B-7BF8-BA3B-0E8E-F04199DCD4DA}"/>
          </ac:picMkLst>
        </pc:picChg>
        <pc:picChg chg="add del mod">
          <ac:chgData name="Keenan J Keams" userId="S::kk849@nau.edu::544586cf-31be-4b91-a58f-6d7cafb886aa" providerId="AD" clId="Web-{D206F971-331A-8EC2-6EE6-94F9CA5BEBE3}" dt="2024-02-26T22:12:41.264" v="9"/>
          <ac:picMkLst>
            <pc:docMk/>
            <pc:sldMk cId="3971021130" sldId="270"/>
            <ac:picMk id="7" creationId="{F151C323-B6EB-B714-596F-70CC1F958092}"/>
          </ac:picMkLst>
        </pc:picChg>
        <pc:picChg chg="add mod">
          <ac:chgData name="Keenan J Keams" userId="S::kk849@nau.edu::544586cf-31be-4b91-a58f-6d7cafb886aa" providerId="AD" clId="Web-{D206F971-331A-8EC2-6EE6-94F9CA5BEBE3}" dt="2024-02-26T22:13:33.047" v="11" actId="1076"/>
          <ac:picMkLst>
            <pc:docMk/>
            <pc:sldMk cId="3971021130" sldId="270"/>
            <ac:picMk id="8" creationId="{374FD85E-1C8B-6F8B-95AA-F812698D8236}"/>
          </ac:picMkLst>
        </pc:picChg>
      </pc:sldChg>
      <pc:sldChg chg="modSp">
        <pc:chgData name="Keenan J Keams" userId="S::kk849@nau.edu::544586cf-31be-4b91-a58f-6d7cafb886aa" providerId="AD" clId="Web-{D206F971-331A-8EC2-6EE6-94F9CA5BEBE3}" dt="2024-02-26T22:12:08.717" v="5" actId="20577"/>
        <pc:sldMkLst>
          <pc:docMk/>
          <pc:sldMk cId="524794717" sldId="276"/>
        </pc:sldMkLst>
        <pc:spChg chg="mod">
          <ac:chgData name="Keenan J Keams" userId="S::kk849@nau.edu::544586cf-31be-4b91-a58f-6d7cafb886aa" providerId="AD" clId="Web-{D206F971-331A-8EC2-6EE6-94F9CA5BEBE3}" dt="2024-02-26T22:12:08.717" v="5" actId="20577"/>
          <ac:spMkLst>
            <pc:docMk/>
            <pc:sldMk cId="524794717" sldId="276"/>
            <ac:spMk id="5" creationId="{D2BB70F2-A60B-2871-84F3-86E0AFCFDF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739FE-E144-0F6E-495E-54FE97A43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210E5C-A578-E9FD-71A4-238E8F5DF8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23C44-9087-40F2-843F-E5592F8CEC90}" type="datetimeFigureOut">
              <a:rPr lang="en-US" smtClean="0"/>
              <a:t>2/26/2024</a:t>
            </a:fld>
            <a:endParaRPr lang="en-US"/>
          </a:p>
        </p:txBody>
      </p:sp>
      <p:sp>
        <p:nvSpPr>
          <p:cNvPr id="4" name="Footer Placeholder 3">
            <a:extLst>
              <a:ext uri="{FF2B5EF4-FFF2-40B4-BE49-F238E27FC236}">
                <a16:creationId xmlns:a16="http://schemas.microsoft.com/office/drawing/2014/main" id="{D8A9F9B6-2D11-F6A4-21BD-624C1B58DB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1FAEFA-D732-2947-4A30-DF558DE7E2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A041D5-2400-41BF-9EDE-62CE2F775530}" type="slidenum">
              <a:rPr lang="en-US" smtClean="0"/>
              <a:t>‹#›</a:t>
            </a:fld>
            <a:endParaRPr lang="en-US"/>
          </a:p>
        </p:txBody>
      </p:sp>
    </p:spTree>
    <p:extLst>
      <p:ext uri="{BB962C8B-B14F-4D97-AF65-F5344CB8AC3E}">
        <p14:creationId xmlns:p14="http://schemas.microsoft.com/office/powerpoint/2010/main" val="29798629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AF0BD-C96D-4C06-9CDE-FA114FC2AFDF}"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5396B-3A46-46EB-8143-7457284C1DF5}" type="slidenum">
              <a:rPr lang="en-US" smtClean="0"/>
              <a:t>‹#›</a:t>
            </a:fld>
            <a:endParaRPr lang="en-US"/>
          </a:p>
        </p:txBody>
      </p:sp>
    </p:spTree>
    <p:extLst>
      <p:ext uri="{BB962C8B-B14F-4D97-AF65-F5344CB8AC3E}">
        <p14:creationId xmlns:p14="http://schemas.microsoft.com/office/powerpoint/2010/main" val="5302869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D58AA-EB78-7A4A-AA34-C0122A6D8EF0}"/>
              </a:ext>
            </a:extLst>
          </p:cNvPr>
          <p:cNvSpPr/>
          <p:nvPr userDrawn="1"/>
        </p:nvSpPr>
        <p:spPr>
          <a:xfrm>
            <a:off x="-101204" y="-55564"/>
            <a:ext cx="12345591" cy="7122319"/>
          </a:xfrm>
          <a:prstGeom prst="rect">
            <a:avLst/>
          </a:prstGeom>
          <a:solidFill>
            <a:srgbClr val="18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3466"/>
              </a:highlight>
            </a:endParaRPr>
          </a:p>
        </p:txBody>
      </p:sp>
      <p:sp>
        <p:nvSpPr>
          <p:cNvPr id="2" name="Title 1"/>
          <p:cNvSpPr>
            <a:spLocks noGrp="1"/>
          </p:cNvSpPr>
          <p:nvPr>
            <p:ph type="ctrTitle" hasCustomPrompt="1"/>
          </p:nvPr>
        </p:nvSpPr>
        <p:spPr>
          <a:xfrm>
            <a:off x="1523999" y="1563290"/>
            <a:ext cx="9144000" cy="1835150"/>
          </a:xfrm>
        </p:spPr>
        <p:txBody>
          <a:bodyPr anchor="t" anchorCtr="0"/>
          <a:lstStyle>
            <a:lvl1pPr algn="ctr">
              <a:defRPr sz="6000" b="1">
                <a:solidFill>
                  <a:srgbClr val="F8B700"/>
                </a:solidFill>
                <a:latin typeface="Arial" panose="020B0604020202020204" pitchFamily="34" charset="0"/>
                <a:cs typeface="Arial" panose="020B0604020202020204" pitchFamily="34" charset="0"/>
              </a:defRPr>
            </a:lvl1pPr>
          </a:lstStyle>
          <a:p>
            <a:r>
              <a:rPr lang="en-US"/>
              <a:t>HEADER</a:t>
            </a:r>
          </a:p>
        </p:txBody>
      </p:sp>
      <p:sp>
        <p:nvSpPr>
          <p:cNvPr id="3" name="Subtitle 2"/>
          <p:cNvSpPr>
            <a:spLocks noGrp="1"/>
          </p:cNvSpPr>
          <p:nvPr>
            <p:ph type="subTitle" idx="1" hasCustomPrompt="1"/>
          </p:nvPr>
        </p:nvSpPr>
        <p:spPr>
          <a:xfrm>
            <a:off x="1523999" y="341034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Subheader</a:t>
            </a:r>
            <a:endParaRPr lang="en-US"/>
          </a:p>
        </p:txBody>
      </p:sp>
      <p:pic>
        <p:nvPicPr>
          <p:cNvPr id="7" name="Picture 6">
            <a:extLst>
              <a:ext uri="{FF2B5EF4-FFF2-40B4-BE49-F238E27FC236}">
                <a16:creationId xmlns:a16="http://schemas.microsoft.com/office/drawing/2014/main" id="{E52CAF0F-C2A0-6040-8FE1-E6BCB779B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AE2518-40DD-564C-9620-AEF456CF03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802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EF1B7540-0581-5648-ACE8-9AAA3DC81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73C09CF-1956-034E-8141-A58186FD2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8" y="0"/>
            <a:ext cx="11353800" cy="393700"/>
          </a:xfrm>
          <a:prstGeom prst="rect">
            <a:avLst/>
          </a:prstGeom>
        </p:spPr>
      </p:pic>
    </p:spTree>
    <p:extLst>
      <p:ext uri="{BB962C8B-B14F-4D97-AF65-F5344CB8AC3E}">
        <p14:creationId xmlns:p14="http://schemas.microsoft.com/office/powerpoint/2010/main" val="292985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logo&#10;&#10;Description automatically generated">
            <a:extLst>
              <a:ext uri="{FF2B5EF4-FFF2-40B4-BE49-F238E27FC236}">
                <a16:creationId xmlns:a16="http://schemas.microsoft.com/office/drawing/2014/main" id="{141B2A74-2816-7F4F-81D1-3A7F516966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8200" y="365125"/>
            <a:ext cx="9667461" cy="97901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506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0406"/>
            <a:ext cx="10515600" cy="2852737"/>
          </a:xfrm>
        </p:spPr>
        <p:txBody>
          <a:bodyPr anchor="t" anchorCtr="0"/>
          <a:lstStyle>
            <a:lvl1pP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34301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a:extLst>
              <a:ext uri="{FF2B5EF4-FFF2-40B4-BE49-F238E27FC236}">
                <a16:creationId xmlns:a16="http://schemas.microsoft.com/office/drawing/2014/main" id="{7FE1812C-53FF-8542-A0C1-D61518344E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F1BD08-DEC5-E045-8D33-E4DE184399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56656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4C54FA4-D324-2644-97E1-46597FF6AD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4"/>
            <a:ext cx="5181600" cy="4262941"/>
          </a:xfrm>
        </p:spPr>
        <p:txBody>
          <a:bodyPr/>
          <a:lstStyle>
            <a:lvl1pPr>
              <a:defRPr>
                <a:solidFill>
                  <a:srgbClr val="003466"/>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AE8DF8F-D3EB-304B-8F1F-AFAA1F5ECF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6464300"/>
            <a:ext cx="11353800" cy="393700"/>
          </a:xfrm>
          <a:prstGeom prst="rect">
            <a:avLst/>
          </a:prstGeom>
        </p:spPr>
      </p:pic>
    </p:spTree>
    <p:extLst>
      <p:ext uri="{BB962C8B-B14F-4D97-AF65-F5344CB8AC3E}">
        <p14:creationId xmlns:p14="http://schemas.microsoft.com/office/powerpoint/2010/main" val="132040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DBEA452-4C37-2A4C-A60D-04B290157C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9788" y="2635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5795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403474"/>
            <a:ext cx="5157787"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795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03474"/>
            <a:ext cx="5183188"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0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6151C51-513F-244F-8DFE-F822FB7D2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hart Placeholder 7">
            <a:extLst>
              <a:ext uri="{FF2B5EF4-FFF2-40B4-BE49-F238E27FC236}">
                <a16:creationId xmlns:a16="http://schemas.microsoft.com/office/drawing/2014/main" id="{D8E345AA-D6A0-F84F-B7CE-51DC932BDDA0}"/>
              </a:ext>
            </a:extLst>
          </p:cNvPr>
          <p:cNvSpPr>
            <a:spLocks noGrp="1"/>
          </p:cNvSpPr>
          <p:nvPr>
            <p:ph type="chart" sz="quarter" idx="10"/>
          </p:nvPr>
        </p:nvSpPr>
        <p:spPr>
          <a:xfrm>
            <a:off x="838200" y="1673225"/>
            <a:ext cx="10515600" cy="4819650"/>
          </a:xfrm>
        </p:spPr>
        <p:txBody>
          <a:bodyPr/>
          <a:lstStyle/>
          <a:p>
            <a:endParaRPr lang="en-US"/>
          </a:p>
        </p:txBody>
      </p:sp>
    </p:spTree>
    <p:extLst>
      <p:ext uri="{BB962C8B-B14F-4D97-AF65-F5344CB8AC3E}">
        <p14:creationId xmlns:p14="http://schemas.microsoft.com/office/powerpoint/2010/main" val="31376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9DECEAD-AC18-5343-A96F-F2AA0E274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a:extLst>
              <a:ext uri="{FF2B5EF4-FFF2-40B4-BE49-F238E27FC236}">
                <a16:creationId xmlns:a16="http://schemas.microsoft.com/office/drawing/2014/main" id="{CD548632-27BE-C548-9919-5269670158A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A754727A-0604-6C48-9EF4-09B741C2C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7" name="Picture 6" descr="A close up of a sign&#10;&#10;Description automatically generated">
            <a:extLst>
              <a:ext uri="{FF2B5EF4-FFF2-40B4-BE49-F238E27FC236}">
                <a16:creationId xmlns:a16="http://schemas.microsoft.com/office/drawing/2014/main" id="{745203F1-3836-6C47-823F-36242DE683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398450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1465762" y="627866"/>
            <a:ext cx="4548529"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2"/>
          <p:cNvSpPr>
            <a:spLocks noGrp="1"/>
          </p:cNvSpPr>
          <p:nvPr>
            <p:ph type="body" idx="10"/>
          </p:nvPr>
        </p:nvSpPr>
        <p:spPr>
          <a:xfrm>
            <a:off x="6299724" y="635486"/>
            <a:ext cx="4546577"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30"/>
          <p:cNvSpPr>
            <a:spLocks noGrp="1"/>
          </p:cNvSpPr>
          <p:nvPr>
            <p:ph type="pic" sz="quarter" idx="11"/>
          </p:nvPr>
        </p:nvSpPr>
        <p:spPr>
          <a:xfrm>
            <a:off x="1465762" y="1566484"/>
            <a:ext cx="4548529" cy="3021397"/>
          </a:xfrm>
        </p:spPr>
        <p:txBody>
          <a:bodyPr/>
          <a:lstStyle/>
          <a:p>
            <a:r>
              <a:rPr lang="en-US"/>
              <a:t>Click icon to add picture</a:t>
            </a:r>
          </a:p>
        </p:txBody>
      </p:sp>
      <p:sp>
        <p:nvSpPr>
          <p:cNvPr id="32" name="Picture Placeholder 30"/>
          <p:cNvSpPr>
            <a:spLocks noGrp="1"/>
          </p:cNvSpPr>
          <p:nvPr>
            <p:ph type="pic" sz="quarter" idx="12"/>
          </p:nvPr>
        </p:nvSpPr>
        <p:spPr>
          <a:xfrm>
            <a:off x="6299723" y="1566484"/>
            <a:ext cx="4548529" cy="3021397"/>
          </a:xfrm>
        </p:spPr>
        <p:txBody>
          <a:bodyPr/>
          <a:lstStyle/>
          <a:p>
            <a:r>
              <a:rPr lang="en-US"/>
              <a:t>Click icon to add picture</a:t>
            </a:r>
          </a:p>
        </p:txBody>
      </p:sp>
      <p:sp>
        <p:nvSpPr>
          <p:cNvPr id="34" name="Picture Placeholder 33"/>
          <p:cNvSpPr>
            <a:spLocks noGrp="1"/>
          </p:cNvSpPr>
          <p:nvPr>
            <p:ph type="pic" sz="quarter" idx="13"/>
          </p:nvPr>
        </p:nvSpPr>
        <p:spPr>
          <a:xfrm>
            <a:off x="1465762" y="4702587"/>
            <a:ext cx="2208167" cy="1493837"/>
          </a:xfrm>
        </p:spPr>
        <p:txBody>
          <a:bodyPr/>
          <a:lstStyle/>
          <a:p>
            <a:r>
              <a:rPr lang="en-US"/>
              <a:t>Click icon to add picture</a:t>
            </a:r>
          </a:p>
        </p:txBody>
      </p:sp>
      <p:sp>
        <p:nvSpPr>
          <p:cNvPr id="36" name="Picture Placeholder 33"/>
          <p:cNvSpPr>
            <a:spLocks noGrp="1"/>
          </p:cNvSpPr>
          <p:nvPr>
            <p:ph type="pic" sz="quarter" idx="14"/>
          </p:nvPr>
        </p:nvSpPr>
        <p:spPr>
          <a:xfrm>
            <a:off x="3806124" y="4702587"/>
            <a:ext cx="2208167" cy="1493837"/>
          </a:xfrm>
        </p:spPr>
        <p:txBody>
          <a:bodyPr/>
          <a:lstStyle/>
          <a:p>
            <a:r>
              <a:rPr lang="en-US"/>
              <a:t>Click icon to add picture</a:t>
            </a:r>
          </a:p>
        </p:txBody>
      </p:sp>
      <p:sp>
        <p:nvSpPr>
          <p:cNvPr id="37" name="Picture Placeholder 33"/>
          <p:cNvSpPr>
            <a:spLocks noGrp="1"/>
          </p:cNvSpPr>
          <p:nvPr>
            <p:ph type="pic" sz="quarter" idx="15"/>
          </p:nvPr>
        </p:nvSpPr>
        <p:spPr>
          <a:xfrm>
            <a:off x="6297772" y="4702587"/>
            <a:ext cx="2208167" cy="1493837"/>
          </a:xfrm>
        </p:spPr>
        <p:txBody>
          <a:bodyPr/>
          <a:lstStyle/>
          <a:p>
            <a:r>
              <a:rPr lang="en-US"/>
              <a:t>Click icon to add picture</a:t>
            </a:r>
          </a:p>
        </p:txBody>
      </p:sp>
      <p:sp>
        <p:nvSpPr>
          <p:cNvPr id="38" name="Picture Placeholder 33"/>
          <p:cNvSpPr>
            <a:spLocks noGrp="1"/>
          </p:cNvSpPr>
          <p:nvPr>
            <p:ph type="pic" sz="quarter" idx="16"/>
          </p:nvPr>
        </p:nvSpPr>
        <p:spPr>
          <a:xfrm>
            <a:off x="8638134" y="4702587"/>
            <a:ext cx="2208167" cy="1493837"/>
          </a:xfrm>
        </p:spPr>
        <p:txBody>
          <a:bodyPr/>
          <a:lstStyle/>
          <a:p>
            <a:r>
              <a:rPr lang="en-US"/>
              <a:t>Click icon to add picture</a:t>
            </a:r>
          </a:p>
        </p:txBody>
      </p:sp>
      <p:pic>
        <p:nvPicPr>
          <p:cNvPr id="22" name="Picture 21">
            <a:extLst>
              <a:ext uri="{FF2B5EF4-FFF2-40B4-BE49-F238E27FC236}">
                <a16:creationId xmlns:a16="http://schemas.microsoft.com/office/drawing/2014/main" id="{4D61E93F-0B51-8A47-B1D4-0BE346EB8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D4B85887-6933-9C41-9EF1-116BEB1F4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spTree>
    <p:extLst>
      <p:ext uri="{BB962C8B-B14F-4D97-AF65-F5344CB8AC3E}">
        <p14:creationId xmlns:p14="http://schemas.microsoft.com/office/powerpoint/2010/main" val="12250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5183188" y="987425"/>
            <a:ext cx="6172200" cy="4967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973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descr="A close up of a logo&#10;&#10;Description automatically generated">
            <a:extLst>
              <a:ext uri="{FF2B5EF4-FFF2-40B4-BE49-F238E27FC236}">
                <a16:creationId xmlns:a16="http://schemas.microsoft.com/office/drawing/2014/main" id="{D7AB5277-A3E9-2A46-9BFD-861956ADE7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pic>
        <p:nvPicPr>
          <p:cNvPr id="14" name="Picture 13">
            <a:extLst>
              <a:ext uri="{FF2B5EF4-FFF2-40B4-BE49-F238E27FC236}">
                <a16:creationId xmlns:a16="http://schemas.microsoft.com/office/drawing/2014/main" id="{553C02C7-1F70-F944-9841-D4C78F4F6C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12" y="6464300"/>
            <a:ext cx="11353800" cy="393700"/>
          </a:xfrm>
          <a:prstGeom prst="rect">
            <a:avLst/>
          </a:prstGeom>
        </p:spPr>
      </p:pic>
    </p:spTree>
    <p:extLst>
      <p:ext uri="{BB962C8B-B14F-4D97-AF65-F5344CB8AC3E}">
        <p14:creationId xmlns:p14="http://schemas.microsoft.com/office/powerpoint/2010/main" val="36962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790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54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2" r:id="rId7"/>
    <p:sldLayoutId id="2147483658" r:id="rId8"/>
    <p:sldLayoutId id="2147483656" r:id="rId9"/>
    <p:sldLayoutId id="2147483657" r:id="rId10"/>
  </p:sldLayoutIdLst>
  <p:txStyles>
    <p:titleStyle>
      <a:lvl1pPr algn="ctr" defTabSz="914400" rtl="0" eaLnBrk="1" latinLnBrk="0" hangingPunct="1">
        <a:lnSpc>
          <a:spcPct val="90000"/>
        </a:lnSpc>
        <a:spcBef>
          <a:spcPct val="0"/>
        </a:spcBef>
        <a:buNone/>
        <a:defRPr sz="4400" b="1" kern="1200">
          <a:solidFill>
            <a:srgbClr val="F8B700"/>
          </a:solidFill>
          <a:latin typeface="Arial MT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oi.org/10.1016/j.proeng.2015.08.00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ubstaff.com/blog/project-budget-management-guide/"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1960400"/>
            <a:ext cx="9144000" cy="1023960"/>
          </a:xfrm>
        </p:spPr>
        <p:txBody>
          <a:bodyPr>
            <a:normAutofit fontScale="90000"/>
          </a:bodyPr>
          <a:lstStyle/>
          <a:p>
            <a:r>
              <a:rPr lang="en-US" b="1">
                <a:solidFill>
                  <a:srgbClr val="F8B700"/>
                </a:solidFill>
                <a:latin typeface="Arial" panose="020B0604020202020204" pitchFamily="34" charset="0"/>
              </a:rPr>
              <a:t>Hamster Capstone Project</a:t>
            </a:r>
          </a:p>
        </p:txBody>
      </p:sp>
      <p:sp>
        <p:nvSpPr>
          <p:cNvPr id="4" name="Subtitle 3">
            <a:extLst>
              <a:ext uri="{FF2B5EF4-FFF2-40B4-BE49-F238E27FC236}">
                <a16:creationId xmlns:a16="http://schemas.microsoft.com/office/drawing/2014/main" id="{652DB678-FFA9-2547-B22A-6C5EFA9C1F2B}"/>
              </a:ext>
            </a:extLst>
          </p:cNvPr>
          <p:cNvSpPr>
            <a:spLocks noGrp="1"/>
          </p:cNvSpPr>
          <p:nvPr>
            <p:ph type="subTitle" idx="1"/>
          </p:nvPr>
        </p:nvSpPr>
        <p:spPr>
          <a:xfrm>
            <a:off x="1524000" y="2968990"/>
            <a:ext cx="9144000" cy="789092"/>
          </a:xfrm>
        </p:spPr>
        <p:txBody>
          <a:bodyPr/>
          <a:lstStyle/>
          <a:p>
            <a:r>
              <a:rPr lang="en-US">
                <a:solidFill>
                  <a:schemeClr val="bg1"/>
                </a:solidFill>
              </a:rPr>
              <a:t>Presentation 2 by:</a:t>
            </a:r>
            <a:r>
              <a:rPr lang="en-US" sz="2400">
                <a:solidFill>
                  <a:prstClr val="white"/>
                </a:solidFill>
                <a:latin typeface="Arial" panose="020B0604020202020204" pitchFamily="34" charset="0"/>
                <a:ea typeface="+mj-ea"/>
                <a:cs typeface="Arial" panose="020B0604020202020204" pitchFamily="34" charset="0"/>
              </a:rPr>
              <a:t> Jared </a:t>
            </a:r>
            <a:r>
              <a:rPr lang="en-US" sz="2400" err="1">
                <a:solidFill>
                  <a:prstClr val="white"/>
                </a:solidFill>
                <a:latin typeface="Arial" panose="020B0604020202020204" pitchFamily="34" charset="0"/>
                <a:ea typeface="+mj-ea"/>
                <a:cs typeface="Arial" panose="020B0604020202020204" pitchFamily="34" charset="0"/>
              </a:rPr>
              <a:t>Hemauer</a:t>
            </a:r>
            <a:r>
              <a:rPr lang="en-US" sz="2400">
                <a:solidFill>
                  <a:prstClr val="white"/>
                </a:solidFill>
                <a:latin typeface="Arial" panose="020B0604020202020204" pitchFamily="34" charset="0"/>
                <a:ea typeface="+mj-ea"/>
                <a:cs typeface="Arial" panose="020B0604020202020204" pitchFamily="34" charset="0"/>
              </a:rPr>
              <a:t>, Rylee Horney, Keenan </a:t>
            </a:r>
            <a:r>
              <a:rPr lang="en-US" sz="2400" err="1">
                <a:solidFill>
                  <a:prstClr val="white"/>
                </a:solidFill>
                <a:latin typeface="Arial" panose="020B0604020202020204" pitchFamily="34" charset="0"/>
                <a:ea typeface="+mj-ea"/>
                <a:cs typeface="Arial" panose="020B0604020202020204" pitchFamily="34" charset="0"/>
              </a:rPr>
              <a:t>Keams</a:t>
            </a:r>
            <a:r>
              <a:rPr lang="en-US" sz="2400">
                <a:solidFill>
                  <a:prstClr val="white"/>
                </a:solidFill>
                <a:latin typeface="Arial" panose="020B0604020202020204" pitchFamily="34" charset="0"/>
                <a:ea typeface="+mj-ea"/>
                <a:cs typeface="Arial" panose="020B0604020202020204" pitchFamily="34" charset="0"/>
              </a:rPr>
              <a:t>, Joseph Lopez</a:t>
            </a:r>
            <a:endParaRPr lang="en-US">
              <a:solidFill>
                <a:schemeClr val="bg1"/>
              </a:solidFill>
            </a:endParaRPr>
          </a:p>
        </p:txBody>
      </p:sp>
    </p:spTree>
    <p:extLst>
      <p:ext uri="{BB962C8B-B14F-4D97-AF65-F5344CB8AC3E}">
        <p14:creationId xmlns:p14="http://schemas.microsoft.com/office/powerpoint/2010/main" val="215075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1E6213-8555-79E4-E5AA-78C22A195CC6}"/>
              </a:ext>
            </a:extLst>
          </p:cNvPr>
          <p:cNvSpPr>
            <a:spLocks noGrp="1"/>
          </p:cNvSpPr>
          <p:nvPr>
            <p:ph idx="1"/>
          </p:nvPr>
        </p:nvSpPr>
        <p:spPr>
          <a:xfrm>
            <a:off x="240631" y="1652337"/>
            <a:ext cx="5999747" cy="4840538"/>
          </a:xfrm>
        </p:spPr>
        <p:txBody>
          <a:bodyPr vert="horz" lIns="91440" tIns="45720" rIns="91440" bIns="45720" rtlCol="0" anchor="t">
            <a:normAutofit/>
          </a:bodyPr>
          <a:lstStyle/>
          <a:p>
            <a:pPr marL="0" indent="0">
              <a:buNone/>
            </a:pPr>
            <a:r>
              <a:rPr lang="en-US">
                <a:latin typeface="Arial"/>
                <a:cs typeface="Arial"/>
              </a:rPr>
              <a:t>Shear Deformation of PLA Filament </a:t>
            </a:r>
            <a:endParaRPr lang="en-US"/>
          </a:p>
          <a:p>
            <a:pPr marL="0" indent="0">
              <a:buNone/>
            </a:pPr>
            <a:r>
              <a:rPr lang="en-US" sz="2400">
                <a:latin typeface="Arial"/>
                <a:cs typeface="Arial"/>
              </a:rPr>
              <a:t>V= shear force </a:t>
            </a:r>
            <a:r>
              <a:rPr lang="en-US" sz="2000">
                <a:latin typeface="Arial"/>
                <a:cs typeface="Arial"/>
              </a:rPr>
              <a:t>(10N)</a:t>
            </a:r>
          </a:p>
          <a:p>
            <a:pPr marL="0" indent="0">
              <a:buNone/>
            </a:pPr>
            <a:r>
              <a:rPr lang="en-US" sz="2400">
                <a:latin typeface="Arial"/>
                <a:cs typeface="Arial"/>
              </a:rPr>
              <a:t>A= cross-sectional area </a:t>
            </a:r>
            <a:r>
              <a:rPr lang="en-US" sz="2000">
                <a:latin typeface="Arial"/>
                <a:cs typeface="Arial"/>
              </a:rPr>
              <a:t>( 2.03 mm</a:t>
            </a:r>
            <a:r>
              <a:rPr lang="en-US" sz="2000" baseline="30000">
                <a:latin typeface="Arial"/>
                <a:cs typeface="Arial"/>
              </a:rPr>
              <a:t>2</a:t>
            </a:r>
            <a:r>
              <a:rPr lang="en-US" sz="2000">
                <a:latin typeface="Arial"/>
                <a:cs typeface="Arial"/>
              </a:rPr>
              <a:t>)</a:t>
            </a:r>
          </a:p>
          <a:p>
            <a:pPr marL="0" indent="0">
              <a:buNone/>
            </a:pPr>
            <a:r>
              <a:rPr lang="en-US" sz="2400">
                <a:latin typeface="Arial"/>
                <a:cs typeface="Arial"/>
              </a:rPr>
              <a:t>E= Young’s modulus </a:t>
            </a:r>
            <a:r>
              <a:rPr lang="en-US" sz="2000">
                <a:latin typeface="Arial"/>
                <a:cs typeface="Arial"/>
              </a:rPr>
              <a:t>(4.107 </a:t>
            </a:r>
            <a:r>
              <a:rPr lang="en-US" sz="2000" err="1">
                <a:latin typeface="Arial"/>
                <a:cs typeface="Arial"/>
              </a:rPr>
              <a:t>GPa</a:t>
            </a:r>
            <a:r>
              <a:rPr lang="en-US" sz="2000">
                <a:latin typeface="Arial"/>
                <a:cs typeface="Arial"/>
              </a:rPr>
              <a:t> [2])</a:t>
            </a:r>
          </a:p>
          <a:p>
            <a:pPr marL="0" indent="0">
              <a:buNone/>
            </a:pPr>
            <a:r>
              <a:rPr lang="en-US" sz="2400">
                <a:latin typeface="Arial"/>
                <a:cs typeface="Arial"/>
              </a:rPr>
              <a:t>L= length </a:t>
            </a:r>
            <a:r>
              <a:rPr lang="en-US" sz="2000">
                <a:latin typeface="Arial"/>
                <a:cs typeface="Arial"/>
              </a:rPr>
              <a:t>( 127 mm)</a:t>
            </a:r>
            <a:endParaRPr lang="en-US" sz="2000"/>
          </a:p>
          <a:p>
            <a:pPr marL="0" indent="0">
              <a:buNone/>
            </a:pPr>
            <a:r>
              <a:rPr lang="en-US" sz="2400">
                <a:latin typeface="Arial"/>
                <a:cs typeface="Arial"/>
              </a:rPr>
              <a:t>G= shear modulus of elasticity</a:t>
            </a:r>
          </a:p>
          <a:p>
            <a:pPr marL="0" indent="0">
              <a:buNone/>
            </a:pPr>
            <a:r>
              <a:rPr lang="en-US" sz="2400">
                <a:latin typeface="Cambria Math" panose="02040503050406030204" pitchFamily="18" charset="0"/>
                <a:ea typeface="Cambria Math" panose="02040503050406030204" pitchFamily="18" charset="0"/>
                <a:cs typeface="Arial"/>
              </a:rPr>
              <a:t>v </a:t>
            </a:r>
            <a:r>
              <a:rPr lang="en-US" sz="2400">
                <a:latin typeface="Arial"/>
                <a:cs typeface="Arial"/>
              </a:rPr>
              <a:t>= Poisson’s ratio </a:t>
            </a:r>
            <a:r>
              <a:rPr lang="en-US" sz="2000">
                <a:latin typeface="Arial"/>
                <a:cs typeface="Arial"/>
              </a:rPr>
              <a:t>(0.332 [2])</a:t>
            </a:r>
          </a:p>
          <a:p>
            <a:pPr marL="0" indent="0">
              <a:buNone/>
            </a:pPr>
            <a:endParaRPr lang="en-US" sz="2000">
              <a:latin typeface="Arial"/>
              <a:cs typeface="Arial"/>
            </a:endParaRPr>
          </a:p>
          <a:p>
            <a:pPr marL="0" indent="0">
              <a:buNone/>
            </a:pPr>
            <a:r>
              <a:rPr lang="en-US" sz="1400"/>
              <a:t>[</a:t>
            </a:r>
            <a:r>
              <a:rPr lang="en-US" sz="1400">
                <a:effectLst/>
              </a:rPr>
              <a:t>2] V. C. Pinto </a:t>
            </a:r>
            <a:r>
              <a:rPr lang="en-US" sz="1400" i="1">
                <a:effectLst/>
              </a:rPr>
              <a:t>et al.</a:t>
            </a:r>
            <a:r>
              <a:rPr lang="en-US" sz="1400">
                <a:effectLst/>
              </a:rPr>
              <a:t>, “Comparative Failure Analysis of PLA, PLA/GNP and PLA/CNT-COOH Biodegradable Nanocomposites thin Films,” </a:t>
            </a:r>
            <a:r>
              <a:rPr lang="en-US" sz="1400" i="1">
                <a:effectLst/>
              </a:rPr>
              <a:t>Procedia Engineering</a:t>
            </a:r>
            <a:r>
              <a:rPr lang="en-US" sz="1400">
                <a:effectLst/>
              </a:rPr>
              <a:t>, vol. 114, pp. 635–642, 2015, </a:t>
            </a:r>
            <a:r>
              <a:rPr lang="en-US" sz="1400" err="1">
                <a:effectLst/>
              </a:rPr>
              <a:t>doi</a:t>
            </a:r>
            <a:r>
              <a:rPr lang="en-US" sz="1400">
                <a:effectLst/>
              </a:rPr>
              <a:t>: </a:t>
            </a:r>
            <a:r>
              <a:rPr lang="en-US" sz="1400">
                <a:effectLst/>
                <a:hlinkClick r:id="rId2"/>
              </a:rPr>
              <a:t>10.1016/j.proeng.2015.08.004</a:t>
            </a:r>
            <a:r>
              <a:rPr lang="en-US" sz="1400">
                <a:effectLst/>
              </a:rPr>
              <a:t>.</a:t>
            </a:r>
          </a:p>
          <a:p>
            <a:pPr marL="0" indent="0">
              <a:buNone/>
            </a:pPr>
            <a:endParaRPr lang="en-US" sz="1600"/>
          </a:p>
        </p:txBody>
      </p:sp>
      <p:sp>
        <p:nvSpPr>
          <p:cNvPr id="3" name="Title 2">
            <a:extLst>
              <a:ext uri="{FF2B5EF4-FFF2-40B4-BE49-F238E27FC236}">
                <a16:creationId xmlns:a16="http://schemas.microsoft.com/office/drawing/2014/main" id="{7E08AE3F-7D6A-98E8-A090-8AAF5DC3FF55}"/>
              </a:ext>
            </a:extLst>
          </p:cNvPr>
          <p:cNvSpPr>
            <a:spLocks noGrp="1"/>
          </p:cNvSpPr>
          <p:nvPr>
            <p:ph type="title"/>
          </p:nvPr>
        </p:nvSpPr>
        <p:spPr/>
        <p:txBody>
          <a:bodyPr/>
          <a:lstStyle/>
          <a:p>
            <a:r>
              <a:rPr lang="en-US"/>
              <a:t>Engineering Calculations Cont.</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58D96AE-4746-2FE0-7197-55DD48AB7FA7}"/>
                  </a:ext>
                </a:extLst>
              </p:cNvPr>
              <p:cNvSpPr txBox="1"/>
              <p:nvPr/>
            </p:nvSpPr>
            <p:spPr>
              <a:xfrm>
                <a:off x="6240378" y="1978987"/>
                <a:ext cx="5951622" cy="41872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𝐿</m:t>
                          </m:r>
                        </m:num>
                        <m:den>
                          <m:r>
                            <a:rPr lang="en-US" sz="2800" b="0" i="1" smtClean="0">
                              <a:latin typeface="Cambria Math" panose="02040503050406030204" pitchFamily="18" charset="0"/>
                              <a:ea typeface="Cambria Math" panose="02040503050406030204" pitchFamily="18" charset="0"/>
                            </a:rPr>
                            <m:t>𝐺</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den>
                      </m:f>
                    </m:oMath>
                  </m:oMathPara>
                </a14:m>
                <a:endParaRPr lang="en-US" sz="2800"/>
              </a:p>
              <a:p>
                <a:endParaRPr lang="en-US" sz="2800"/>
              </a:p>
              <a:p>
                <a:pPr algn="ctr"/>
                <a14:m>
                  <m:oMath xmlns:m="http://schemas.openxmlformats.org/officeDocument/2006/math">
                    <m:r>
                      <a:rPr lang="en-US" sz="2800" b="0" i="1" smtClean="0">
                        <a:latin typeface="Cambria Math" panose="02040503050406030204" pitchFamily="18" charset="0"/>
                      </a:rPr>
                      <m:t>𝐺</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𝐸</m:t>
                        </m:r>
                      </m:num>
                      <m:den>
                        <m:r>
                          <a:rPr lang="en-US" sz="2800" b="0" i="1" smtClean="0">
                            <a:latin typeface="Cambria Math" panose="02040503050406030204" pitchFamily="18" charset="0"/>
                          </a:rPr>
                          <m:t>2(1+</m:t>
                        </m:r>
                        <m:r>
                          <a:rPr lang="en-US" sz="2800" b="0" i="1" smtClean="0">
                            <a:latin typeface="Cambria Math" panose="02040503050406030204" pitchFamily="18" charset="0"/>
                          </a:rPr>
                          <m:t>𝑣</m:t>
                        </m:r>
                        <m:r>
                          <a:rPr lang="en-US" sz="2800" b="0" i="1" smtClean="0">
                            <a:latin typeface="Cambria Math" panose="02040503050406030204" pitchFamily="18" charset="0"/>
                          </a:rPr>
                          <m:t>)</m:t>
                        </m:r>
                      </m:den>
                    </m:f>
                  </m:oMath>
                </a14:m>
                <a:r>
                  <a:rPr lang="en-US" sz="2800"/>
                  <a:t> = </a:t>
                </a:r>
                <a:r>
                  <a:rPr lang="en-US" sz="2800">
                    <a:latin typeface="Cambria Math" panose="02040503050406030204" pitchFamily="18" charset="0"/>
                    <a:ea typeface="Cambria Math" panose="02040503050406030204" pitchFamily="18" charset="0"/>
                  </a:rPr>
                  <a:t>1.54GPa</a:t>
                </a:r>
              </a:p>
              <a:p>
                <a:endParaRPr lang="en-US" sz="2800"/>
              </a:p>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(10</m:t>
                          </m:r>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)∙(0.127 </m:t>
                          </m:r>
                          <m:r>
                            <a:rPr lang="en-US" sz="2800" b="0" i="1" smtClean="0">
                              <a:latin typeface="Cambria Math" panose="02040503050406030204" pitchFamily="18" charset="0"/>
                              <a:ea typeface="Cambria Math" panose="02040503050406030204" pitchFamily="18" charset="0"/>
                            </a:rPr>
                            <m:t>𝑚</m:t>
                          </m:r>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(1.54 </m:t>
                          </m:r>
                          <m:r>
                            <a:rPr lang="en-US" sz="2800" b="0" i="1" smtClean="0">
                              <a:latin typeface="Cambria Math" panose="02040503050406030204" pitchFamily="18" charset="0"/>
                              <a:ea typeface="Cambria Math" panose="02040503050406030204" pitchFamily="18" charset="0"/>
                            </a:rPr>
                            <m:t>𝐺𝑃𝑎</m:t>
                          </m:r>
                          <m:r>
                            <a:rPr lang="en-US" sz="2800" b="0" i="1" smtClean="0">
                              <a:latin typeface="Cambria Math" panose="02040503050406030204" pitchFamily="18" charset="0"/>
                              <a:ea typeface="Cambria Math" panose="02040503050406030204" pitchFamily="18" charset="0"/>
                            </a:rPr>
                            <m:t>)∙( </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0.00203</m:t>
                              </m:r>
                              <m:r>
                                <a:rPr lang="en-US" sz="2800" b="0" i="1" smtClean="0">
                                  <a:latin typeface="Cambria Math" panose="02040503050406030204" pitchFamily="18" charset="0"/>
                                  <a:ea typeface="Cambria Math" panose="02040503050406030204" pitchFamily="18" charset="0"/>
                                </a:rPr>
                                <m:t>𝑚</m:t>
                              </m:r>
                            </m:e>
                            <m:sup>
                              <m:r>
                                <a:rPr lang="en-US" sz="2800" b="0" i="1" smtClean="0">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den>
                      </m:f>
                    </m:oMath>
                  </m:oMathPara>
                </a14:m>
                <a:endParaRPr lang="en-US" sz="2800"/>
              </a:p>
              <a:p>
                <a:endParaRPr lang="en-US" sz="2800"/>
              </a:p>
              <a:p>
                <a:pPr algn="ct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a:t>
                </a:r>
                <a:r>
                  <a:rPr lang="en-US" sz="2800">
                    <a:latin typeface="Cambria Math" panose="02040503050406030204" pitchFamily="18" charset="0"/>
                    <a:ea typeface="Cambria Math" panose="02040503050406030204" pitchFamily="18" charset="0"/>
                  </a:rPr>
                  <a:t>4.06 nm</a:t>
                </a:r>
              </a:p>
            </p:txBody>
          </p:sp>
        </mc:Choice>
        <mc:Fallback>
          <p:sp>
            <p:nvSpPr>
              <p:cNvPr id="4" name="TextBox 3">
                <a:extLst>
                  <a:ext uri="{FF2B5EF4-FFF2-40B4-BE49-F238E27FC236}">
                    <a16:creationId xmlns:a16="http://schemas.microsoft.com/office/drawing/2014/main" id="{F58D96AE-4746-2FE0-7197-55DD48AB7FA7}"/>
                  </a:ext>
                </a:extLst>
              </p:cNvPr>
              <p:cNvSpPr txBox="1">
                <a:spLocks noRot="1" noChangeAspect="1" noMove="1" noResize="1" noEditPoints="1" noAdjustHandles="1" noChangeArrowheads="1" noChangeShapeType="1" noTextEdit="1"/>
              </p:cNvSpPr>
              <p:nvPr/>
            </p:nvSpPr>
            <p:spPr>
              <a:xfrm>
                <a:off x="6240378" y="1978987"/>
                <a:ext cx="5951622" cy="4187237"/>
              </a:xfrm>
              <a:prstGeom prst="rect">
                <a:avLst/>
              </a:prstGeom>
              <a:blipFill>
                <a:blip r:embed="rId3"/>
                <a:stretch>
                  <a:fillRect b="-320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CE31F60-043D-646A-FED5-DDE099B2E3BD}"/>
              </a:ext>
            </a:extLst>
          </p:cNvPr>
          <p:cNvSpPr txBox="1"/>
          <p:nvPr/>
        </p:nvSpPr>
        <p:spPr>
          <a:xfrm>
            <a:off x="10488168" y="6385385"/>
            <a:ext cx="1600200" cy="369332"/>
          </a:xfrm>
          <a:prstGeom prst="rect">
            <a:avLst/>
          </a:prstGeom>
          <a:noFill/>
        </p:spPr>
        <p:txBody>
          <a:bodyPr wrap="square" rtlCol="0">
            <a:spAutoFit/>
          </a:bodyPr>
          <a:lstStyle/>
          <a:p>
            <a:pPr algn="r"/>
            <a:r>
              <a:rPr lang="en-US"/>
              <a:t>Rylee, 9</a:t>
            </a:r>
          </a:p>
        </p:txBody>
      </p:sp>
    </p:spTree>
    <p:extLst>
      <p:ext uri="{BB962C8B-B14F-4D97-AF65-F5344CB8AC3E}">
        <p14:creationId xmlns:p14="http://schemas.microsoft.com/office/powerpoint/2010/main" val="196015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1E6213-8555-79E4-E5AA-78C22A195CC6}"/>
              </a:ext>
            </a:extLst>
          </p:cNvPr>
          <p:cNvSpPr>
            <a:spLocks noGrp="1"/>
          </p:cNvSpPr>
          <p:nvPr>
            <p:ph idx="1"/>
          </p:nvPr>
        </p:nvSpPr>
        <p:spPr>
          <a:xfrm>
            <a:off x="0" y="1496457"/>
            <a:ext cx="5627783" cy="5251375"/>
          </a:xfrm>
        </p:spPr>
        <p:txBody>
          <a:bodyPr vert="horz" lIns="91440" tIns="45720" rIns="91440" bIns="45720" rtlCol="0" anchor="t">
            <a:normAutofit/>
          </a:bodyPr>
          <a:lstStyle/>
          <a:p>
            <a:pPr marL="0" indent="0">
              <a:buNone/>
            </a:pPr>
            <a:r>
              <a:rPr lang="en-US">
                <a:latin typeface="Arial"/>
                <a:cs typeface="Arial"/>
              </a:rPr>
              <a:t>From previous slides, we calculated RPM from the wheels being 329.3 RPM so per wheel is 109.1 RPM. We would need that to calculate the power output using torque and wheel RPM. Once we get the power output we need to find a motor that runs the power and RPM needed at 70-80% of the max power. </a:t>
            </a:r>
            <a:endParaRPr lang="en-US"/>
          </a:p>
        </p:txBody>
      </p:sp>
      <p:sp>
        <p:nvSpPr>
          <p:cNvPr id="3" name="Title 2">
            <a:extLst>
              <a:ext uri="{FF2B5EF4-FFF2-40B4-BE49-F238E27FC236}">
                <a16:creationId xmlns:a16="http://schemas.microsoft.com/office/drawing/2014/main" id="{7E08AE3F-7D6A-98E8-A090-8AAF5DC3FF55}"/>
              </a:ext>
            </a:extLst>
          </p:cNvPr>
          <p:cNvSpPr>
            <a:spLocks noGrp="1"/>
          </p:cNvSpPr>
          <p:nvPr>
            <p:ph type="title"/>
          </p:nvPr>
        </p:nvSpPr>
        <p:spPr/>
        <p:txBody>
          <a:bodyPr/>
          <a:lstStyle/>
          <a:p>
            <a:r>
              <a:rPr lang="en-US"/>
              <a:t>Engineering Calculations Cont.</a:t>
            </a:r>
          </a:p>
        </p:txBody>
      </p:sp>
      <p:pic>
        <p:nvPicPr>
          <p:cNvPr id="4" name="Picture 3" descr="A screenshot of a computer&#10;&#10;Description automatically generated">
            <a:extLst>
              <a:ext uri="{FF2B5EF4-FFF2-40B4-BE49-F238E27FC236}">
                <a16:creationId xmlns:a16="http://schemas.microsoft.com/office/drawing/2014/main" id="{082650DF-2960-CD76-43B7-127AADA8563F}"/>
              </a:ext>
            </a:extLst>
          </p:cNvPr>
          <p:cNvPicPr>
            <a:picLocks noChangeAspect="1"/>
          </p:cNvPicPr>
          <p:nvPr/>
        </p:nvPicPr>
        <p:blipFill>
          <a:blip r:embed="rId2"/>
          <a:stretch>
            <a:fillRect/>
          </a:stretch>
        </p:blipFill>
        <p:spPr>
          <a:xfrm>
            <a:off x="5634381" y="1825817"/>
            <a:ext cx="5825742" cy="1966969"/>
          </a:xfrm>
          <a:prstGeom prst="rect">
            <a:avLst/>
          </a:prstGeom>
        </p:spPr>
      </p:pic>
      <p:sp>
        <p:nvSpPr>
          <p:cNvPr id="6" name="TextBox 5">
            <a:extLst>
              <a:ext uri="{FF2B5EF4-FFF2-40B4-BE49-F238E27FC236}">
                <a16:creationId xmlns:a16="http://schemas.microsoft.com/office/drawing/2014/main" id="{CB0FA20D-335A-DE8E-8009-10D4924861A0}"/>
              </a:ext>
            </a:extLst>
          </p:cNvPr>
          <p:cNvSpPr txBox="1"/>
          <p:nvPr/>
        </p:nvSpPr>
        <p:spPr>
          <a:xfrm>
            <a:off x="10488168" y="6385385"/>
            <a:ext cx="1600200" cy="369332"/>
          </a:xfrm>
          <a:prstGeom prst="rect">
            <a:avLst/>
          </a:prstGeom>
          <a:noFill/>
        </p:spPr>
        <p:txBody>
          <a:bodyPr wrap="square" rtlCol="0">
            <a:spAutoFit/>
          </a:bodyPr>
          <a:lstStyle/>
          <a:p>
            <a:pPr algn="r"/>
            <a:r>
              <a:rPr lang="en-US"/>
              <a:t>Keenan, 10</a:t>
            </a:r>
          </a:p>
        </p:txBody>
      </p:sp>
      <p:pic>
        <p:nvPicPr>
          <p:cNvPr id="8" name="Picture 7" descr="A math equation on a grid&#10;&#10;Description automatically generated">
            <a:extLst>
              <a:ext uri="{FF2B5EF4-FFF2-40B4-BE49-F238E27FC236}">
                <a16:creationId xmlns:a16="http://schemas.microsoft.com/office/drawing/2014/main" id="{374FD85E-1C8B-6F8B-95AA-F812698D8236}"/>
              </a:ext>
            </a:extLst>
          </p:cNvPr>
          <p:cNvPicPr>
            <a:picLocks noChangeAspect="1"/>
          </p:cNvPicPr>
          <p:nvPr/>
        </p:nvPicPr>
        <p:blipFill>
          <a:blip r:embed="rId3"/>
          <a:stretch>
            <a:fillRect/>
          </a:stretch>
        </p:blipFill>
        <p:spPr>
          <a:xfrm>
            <a:off x="5362222" y="4123484"/>
            <a:ext cx="6096000" cy="1392936"/>
          </a:xfrm>
          <a:prstGeom prst="rect">
            <a:avLst/>
          </a:prstGeom>
        </p:spPr>
      </p:pic>
    </p:spTree>
    <p:extLst>
      <p:ext uri="{BB962C8B-B14F-4D97-AF65-F5344CB8AC3E}">
        <p14:creationId xmlns:p14="http://schemas.microsoft.com/office/powerpoint/2010/main" val="397102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car and a computer&#10;&#10;Description automatically generated">
            <a:extLst>
              <a:ext uri="{FF2B5EF4-FFF2-40B4-BE49-F238E27FC236}">
                <a16:creationId xmlns:a16="http://schemas.microsoft.com/office/drawing/2014/main" id="{07BF0BA9-67C0-E225-EF76-560465ABF3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068" y="2254967"/>
            <a:ext cx="5148419" cy="2348064"/>
          </a:xfrm>
        </p:spPr>
      </p:pic>
      <p:sp>
        <p:nvSpPr>
          <p:cNvPr id="3" name="Title 2">
            <a:extLst>
              <a:ext uri="{FF2B5EF4-FFF2-40B4-BE49-F238E27FC236}">
                <a16:creationId xmlns:a16="http://schemas.microsoft.com/office/drawing/2014/main" id="{5249CAC8-1C02-6ACB-A2BB-E1A0C7BE85DD}"/>
              </a:ext>
            </a:extLst>
          </p:cNvPr>
          <p:cNvSpPr>
            <a:spLocks noGrp="1"/>
          </p:cNvSpPr>
          <p:nvPr>
            <p:ph type="title"/>
          </p:nvPr>
        </p:nvSpPr>
        <p:spPr/>
        <p:txBody>
          <a:bodyPr/>
          <a:lstStyle/>
          <a:p>
            <a:r>
              <a:rPr lang="en-US"/>
              <a:t>Designs in Decision Matrix</a:t>
            </a:r>
          </a:p>
        </p:txBody>
      </p:sp>
      <p:pic>
        <p:nvPicPr>
          <p:cNvPr id="7" name="Picture 6" descr="A drawing of a screen&#10;&#10;Description automatically generated">
            <a:extLst>
              <a:ext uri="{FF2B5EF4-FFF2-40B4-BE49-F238E27FC236}">
                <a16:creationId xmlns:a16="http://schemas.microsoft.com/office/drawing/2014/main" id="{12E5EE4A-11BE-2C44-3629-3924BAA7C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328" y="2254967"/>
            <a:ext cx="3158390" cy="2905263"/>
          </a:xfrm>
          <a:prstGeom prst="rect">
            <a:avLst/>
          </a:prstGeom>
        </p:spPr>
      </p:pic>
      <p:pic>
        <p:nvPicPr>
          <p:cNvPr id="9" name="Picture 8" descr="A drawing of a mechanical wheel&#10;&#10;Description automatically generated">
            <a:extLst>
              <a:ext uri="{FF2B5EF4-FFF2-40B4-BE49-F238E27FC236}">
                <a16:creationId xmlns:a16="http://schemas.microsoft.com/office/drawing/2014/main" id="{2FD681BA-E629-89B5-9B47-A76E817AF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69" y="2295525"/>
            <a:ext cx="2600945" cy="2756207"/>
          </a:xfrm>
          <a:prstGeom prst="rect">
            <a:avLst/>
          </a:prstGeom>
        </p:spPr>
      </p:pic>
      <p:sp>
        <p:nvSpPr>
          <p:cNvPr id="10" name="TextBox 9">
            <a:extLst>
              <a:ext uri="{FF2B5EF4-FFF2-40B4-BE49-F238E27FC236}">
                <a16:creationId xmlns:a16="http://schemas.microsoft.com/office/drawing/2014/main" id="{8690CEF3-00B3-136B-5EA8-F2D1049254A8}"/>
              </a:ext>
            </a:extLst>
          </p:cNvPr>
          <p:cNvSpPr txBox="1"/>
          <p:nvPr/>
        </p:nvSpPr>
        <p:spPr>
          <a:xfrm>
            <a:off x="221769" y="5160230"/>
            <a:ext cx="2600945" cy="369332"/>
          </a:xfrm>
          <a:prstGeom prst="rect">
            <a:avLst/>
          </a:prstGeom>
          <a:noFill/>
        </p:spPr>
        <p:txBody>
          <a:bodyPr wrap="square" rtlCol="0">
            <a:spAutoFit/>
          </a:bodyPr>
          <a:lstStyle/>
          <a:p>
            <a:pPr algn="ctr"/>
            <a:r>
              <a:rPr lang="en-US"/>
              <a:t>Design #1</a:t>
            </a:r>
          </a:p>
        </p:txBody>
      </p:sp>
      <p:sp>
        <p:nvSpPr>
          <p:cNvPr id="12" name="TextBox 11">
            <a:extLst>
              <a:ext uri="{FF2B5EF4-FFF2-40B4-BE49-F238E27FC236}">
                <a16:creationId xmlns:a16="http://schemas.microsoft.com/office/drawing/2014/main" id="{B318532D-8679-4328-7539-0C4F950EA04A}"/>
              </a:ext>
            </a:extLst>
          </p:cNvPr>
          <p:cNvSpPr txBox="1"/>
          <p:nvPr/>
        </p:nvSpPr>
        <p:spPr>
          <a:xfrm>
            <a:off x="3243068" y="4795935"/>
            <a:ext cx="5148419" cy="369332"/>
          </a:xfrm>
          <a:prstGeom prst="rect">
            <a:avLst/>
          </a:prstGeom>
          <a:noFill/>
        </p:spPr>
        <p:txBody>
          <a:bodyPr wrap="square" rtlCol="0">
            <a:spAutoFit/>
          </a:bodyPr>
          <a:lstStyle/>
          <a:p>
            <a:pPr algn="ctr"/>
            <a:r>
              <a:rPr lang="en-US"/>
              <a:t>Design #2</a:t>
            </a:r>
          </a:p>
        </p:txBody>
      </p:sp>
      <p:sp>
        <p:nvSpPr>
          <p:cNvPr id="17" name="TextBox 16">
            <a:extLst>
              <a:ext uri="{FF2B5EF4-FFF2-40B4-BE49-F238E27FC236}">
                <a16:creationId xmlns:a16="http://schemas.microsoft.com/office/drawing/2014/main" id="{274014D3-6D99-9028-CB2E-D1B088DD1F34}"/>
              </a:ext>
            </a:extLst>
          </p:cNvPr>
          <p:cNvSpPr txBox="1"/>
          <p:nvPr/>
        </p:nvSpPr>
        <p:spPr>
          <a:xfrm>
            <a:off x="8732327" y="5344896"/>
            <a:ext cx="3158391" cy="369332"/>
          </a:xfrm>
          <a:prstGeom prst="rect">
            <a:avLst/>
          </a:prstGeom>
          <a:noFill/>
        </p:spPr>
        <p:txBody>
          <a:bodyPr wrap="square" rtlCol="0">
            <a:spAutoFit/>
          </a:bodyPr>
          <a:lstStyle/>
          <a:p>
            <a:pPr algn="ctr"/>
            <a:r>
              <a:rPr lang="en-US"/>
              <a:t>Design #3</a:t>
            </a:r>
          </a:p>
        </p:txBody>
      </p:sp>
      <p:sp>
        <p:nvSpPr>
          <p:cNvPr id="2" name="TextBox 1">
            <a:extLst>
              <a:ext uri="{FF2B5EF4-FFF2-40B4-BE49-F238E27FC236}">
                <a16:creationId xmlns:a16="http://schemas.microsoft.com/office/drawing/2014/main" id="{61278463-10BF-7226-D61A-D2D39404D30C}"/>
              </a:ext>
            </a:extLst>
          </p:cNvPr>
          <p:cNvSpPr txBox="1"/>
          <p:nvPr/>
        </p:nvSpPr>
        <p:spPr>
          <a:xfrm>
            <a:off x="10488168" y="6385385"/>
            <a:ext cx="1600200" cy="369332"/>
          </a:xfrm>
          <a:prstGeom prst="rect">
            <a:avLst/>
          </a:prstGeom>
          <a:noFill/>
        </p:spPr>
        <p:txBody>
          <a:bodyPr wrap="square" rtlCol="0">
            <a:spAutoFit/>
          </a:bodyPr>
          <a:lstStyle/>
          <a:p>
            <a:pPr algn="r"/>
            <a:r>
              <a:rPr lang="en-US"/>
              <a:t> Joe 11</a:t>
            </a:r>
          </a:p>
        </p:txBody>
      </p:sp>
    </p:spTree>
    <p:extLst>
      <p:ext uri="{BB962C8B-B14F-4D97-AF65-F5344CB8AC3E}">
        <p14:creationId xmlns:p14="http://schemas.microsoft.com/office/powerpoint/2010/main" val="24223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6497A2-4DA1-8C1B-D993-76088C596A1F}"/>
              </a:ext>
            </a:extLst>
          </p:cNvPr>
          <p:cNvPicPr>
            <a:picLocks noGrp="1" noChangeAspect="1"/>
          </p:cNvPicPr>
          <p:nvPr>
            <p:ph idx="1"/>
          </p:nvPr>
        </p:nvPicPr>
        <p:blipFill>
          <a:blip r:embed="rId2"/>
          <a:stretch>
            <a:fillRect/>
          </a:stretch>
        </p:blipFill>
        <p:spPr>
          <a:xfrm>
            <a:off x="186093" y="1727421"/>
            <a:ext cx="11819813" cy="4166483"/>
          </a:xfrm>
          <a:noFill/>
        </p:spPr>
      </p:pic>
      <p:sp>
        <p:nvSpPr>
          <p:cNvPr id="3" name="Title 2">
            <a:extLst>
              <a:ext uri="{FF2B5EF4-FFF2-40B4-BE49-F238E27FC236}">
                <a16:creationId xmlns:a16="http://schemas.microsoft.com/office/drawing/2014/main" id="{2144D944-082A-E5CC-34CF-46B082245D64}"/>
              </a:ext>
            </a:extLst>
          </p:cNvPr>
          <p:cNvSpPr>
            <a:spLocks noGrp="1"/>
          </p:cNvSpPr>
          <p:nvPr>
            <p:ph type="title"/>
          </p:nvPr>
        </p:nvSpPr>
        <p:spPr>
          <a:xfrm>
            <a:off x="838200" y="365125"/>
            <a:ext cx="9667461" cy="979013"/>
          </a:xfrm>
        </p:spPr>
        <p:txBody>
          <a:bodyPr anchor="ctr">
            <a:normAutofit/>
          </a:bodyPr>
          <a:lstStyle/>
          <a:p>
            <a:r>
              <a:rPr lang="en-US"/>
              <a:t>Decision matrix</a:t>
            </a:r>
          </a:p>
        </p:txBody>
      </p:sp>
      <p:sp>
        <p:nvSpPr>
          <p:cNvPr id="2" name="TextBox 1">
            <a:extLst>
              <a:ext uri="{FF2B5EF4-FFF2-40B4-BE49-F238E27FC236}">
                <a16:creationId xmlns:a16="http://schemas.microsoft.com/office/drawing/2014/main" id="{BAE3995B-52C4-D99B-DA04-C40AECD9E213}"/>
              </a:ext>
            </a:extLst>
          </p:cNvPr>
          <p:cNvSpPr txBox="1"/>
          <p:nvPr/>
        </p:nvSpPr>
        <p:spPr>
          <a:xfrm>
            <a:off x="10488168" y="6385385"/>
            <a:ext cx="1600200" cy="369332"/>
          </a:xfrm>
          <a:prstGeom prst="rect">
            <a:avLst/>
          </a:prstGeom>
          <a:noFill/>
        </p:spPr>
        <p:txBody>
          <a:bodyPr wrap="square" rtlCol="0">
            <a:spAutoFit/>
          </a:bodyPr>
          <a:lstStyle/>
          <a:p>
            <a:pPr algn="r"/>
            <a:r>
              <a:rPr lang="en-US"/>
              <a:t> Joe 12</a:t>
            </a:r>
          </a:p>
        </p:txBody>
      </p:sp>
    </p:spTree>
    <p:extLst>
      <p:ext uri="{BB962C8B-B14F-4D97-AF65-F5344CB8AC3E}">
        <p14:creationId xmlns:p14="http://schemas.microsoft.com/office/powerpoint/2010/main" val="53861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2FF13-E8E6-C447-357B-CB59A79122D0}"/>
              </a:ext>
            </a:extLst>
          </p:cNvPr>
          <p:cNvSpPr>
            <a:spLocks noGrp="1"/>
          </p:cNvSpPr>
          <p:nvPr>
            <p:ph type="title"/>
          </p:nvPr>
        </p:nvSpPr>
        <p:spPr/>
        <p:txBody>
          <a:bodyPr/>
          <a:lstStyle/>
          <a:p>
            <a:r>
              <a:rPr lang="en-US"/>
              <a:t>Concept Selection (Pugh chart)</a:t>
            </a:r>
          </a:p>
        </p:txBody>
      </p:sp>
      <p:graphicFrame>
        <p:nvGraphicFramePr>
          <p:cNvPr id="2" name="Table 1">
            <a:extLst>
              <a:ext uri="{FF2B5EF4-FFF2-40B4-BE49-F238E27FC236}">
                <a16:creationId xmlns:a16="http://schemas.microsoft.com/office/drawing/2014/main" id="{B6FB9366-04BE-4BFF-BEF6-DCAC9C5A55A3}"/>
              </a:ext>
            </a:extLst>
          </p:cNvPr>
          <p:cNvGraphicFramePr>
            <a:graphicFrameLocks noGrp="1"/>
          </p:cNvGraphicFramePr>
          <p:nvPr>
            <p:extLst>
              <p:ext uri="{D42A27DB-BD31-4B8C-83A1-F6EECF244321}">
                <p14:modId xmlns:p14="http://schemas.microsoft.com/office/powerpoint/2010/main" val="1056519315"/>
              </p:ext>
            </p:extLst>
          </p:nvPr>
        </p:nvGraphicFramePr>
        <p:xfrm>
          <a:off x="-1452" y="2992221"/>
          <a:ext cx="12193452" cy="3708393"/>
        </p:xfrm>
        <a:graphic>
          <a:graphicData uri="http://schemas.openxmlformats.org/drawingml/2006/table">
            <a:tbl>
              <a:tblPr firstRow="1" bandRow="1">
                <a:tableStyleId>{073A0DAA-6AF3-43AB-8588-CEC1D06C72B9}</a:tableStyleId>
              </a:tblPr>
              <a:tblGrid>
                <a:gridCol w="3048363">
                  <a:extLst>
                    <a:ext uri="{9D8B030D-6E8A-4147-A177-3AD203B41FA5}">
                      <a16:colId xmlns:a16="http://schemas.microsoft.com/office/drawing/2014/main" val="3045911199"/>
                    </a:ext>
                  </a:extLst>
                </a:gridCol>
                <a:gridCol w="3048363">
                  <a:extLst>
                    <a:ext uri="{9D8B030D-6E8A-4147-A177-3AD203B41FA5}">
                      <a16:colId xmlns:a16="http://schemas.microsoft.com/office/drawing/2014/main" val="1443351064"/>
                    </a:ext>
                  </a:extLst>
                </a:gridCol>
                <a:gridCol w="3048363">
                  <a:extLst>
                    <a:ext uri="{9D8B030D-6E8A-4147-A177-3AD203B41FA5}">
                      <a16:colId xmlns:a16="http://schemas.microsoft.com/office/drawing/2014/main" val="522076014"/>
                    </a:ext>
                  </a:extLst>
                </a:gridCol>
                <a:gridCol w="3048363">
                  <a:extLst>
                    <a:ext uri="{9D8B030D-6E8A-4147-A177-3AD203B41FA5}">
                      <a16:colId xmlns:a16="http://schemas.microsoft.com/office/drawing/2014/main" val="1540064139"/>
                    </a:ext>
                  </a:extLst>
                </a:gridCol>
              </a:tblGrid>
              <a:tr h="370840">
                <a:tc>
                  <a:txBody>
                    <a:bodyPr/>
                    <a:lstStyle/>
                    <a:p>
                      <a:r>
                        <a:rPr lang="en-US"/>
                        <a:t>Concept/Criteria</a:t>
                      </a:r>
                    </a:p>
                  </a:txBody>
                  <a:tcPr/>
                </a:tc>
                <a:tc>
                  <a:txBody>
                    <a:bodyPr/>
                    <a:lstStyle/>
                    <a:p>
                      <a:r>
                        <a:rPr lang="en-US"/>
                        <a:t>Design 1</a:t>
                      </a:r>
                    </a:p>
                  </a:txBody>
                  <a:tcPr/>
                </a:tc>
                <a:tc>
                  <a:txBody>
                    <a:bodyPr/>
                    <a:lstStyle/>
                    <a:p>
                      <a:r>
                        <a:rPr lang="en-US"/>
                        <a:t>Design 2</a:t>
                      </a:r>
                    </a:p>
                  </a:txBody>
                  <a:tcPr/>
                </a:tc>
                <a:tc>
                  <a:txBody>
                    <a:bodyPr/>
                    <a:lstStyle/>
                    <a:p>
                      <a:r>
                        <a:rPr lang="en-US"/>
                        <a:t>Design 3</a:t>
                      </a:r>
                    </a:p>
                  </a:txBody>
                  <a:tcPr/>
                </a:tc>
                <a:extLst>
                  <a:ext uri="{0D108BD9-81ED-4DB2-BD59-A6C34878D82A}">
                    <a16:rowId xmlns:a16="http://schemas.microsoft.com/office/drawing/2014/main" val="480474769"/>
                  </a:ext>
                </a:extLst>
              </a:tr>
              <a:tr h="370840">
                <a:tc>
                  <a:txBody>
                    <a:bodyPr/>
                    <a:lstStyle/>
                    <a:p>
                      <a:r>
                        <a:rPr lang="en-US"/>
                        <a:t>Cost Effectiveness </a:t>
                      </a:r>
                    </a:p>
                  </a:txBody>
                  <a:tcPr/>
                </a:tc>
                <a:tc>
                  <a:txBody>
                    <a:bodyPr/>
                    <a:lstStyle/>
                    <a:p>
                      <a:r>
                        <a:rPr lang="en-US"/>
                        <a:t>-</a:t>
                      </a:r>
                    </a:p>
                  </a:txBody>
                  <a:tcPr/>
                </a:tc>
                <a:tc>
                  <a:txBody>
                    <a:bodyPr/>
                    <a:lstStyle/>
                    <a:p>
                      <a:r>
                        <a:rPr lang="en-US"/>
                        <a:t>Datum</a:t>
                      </a:r>
                    </a:p>
                  </a:txBody>
                  <a:tcPr/>
                </a:tc>
                <a:tc>
                  <a:txBody>
                    <a:bodyPr/>
                    <a:lstStyle/>
                    <a:p>
                      <a:r>
                        <a:rPr lang="en-US"/>
                        <a:t>+</a:t>
                      </a:r>
                    </a:p>
                  </a:txBody>
                  <a:tcPr/>
                </a:tc>
                <a:extLst>
                  <a:ext uri="{0D108BD9-81ED-4DB2-BD59-A6C34878D82A}">
                    <a16:rowId xmlns:a16="http://schemas.microsoft.com/office/drawing/2014/main" val="2593673286"/>
                  </a:ext>
                </a:extLst>
              </a:tr>
              <a:tr h="370840">
                <a:tc>
                  <a:txBody>
                    <a:bodyPr/>
                    <a:lstStyle/>
                    <a:p>
                      <a:r>
                        <a:rPr lang="en-US"/>
                        <a:t>Ease of use</a:t>
                      </a:r>
                    </a:p>
                  </a:txBody>
                  <a:tcPr/>
                </a:tc>
                <a:tc>
                  <a:txBody>
                    <a:bodyPr/>
                    <a:lstStyle/>
                    <a:p>
                      <a:r>
                        <a:rPr lang="en-US"/>
                        <a:t>-</a:t>
                      </a:r>
                    </a:p>
                  </a:txBody>
                  <a:tcPr/>
                </a:tc>
                <a:tc>
                  <a:txBody>
                    <a:bodyPr/>
                    <a:lstStyle/>
                    <a:p>
                      <a:pPr lvl="0">
                        <a:buNone/>
                      </a:pPr>
                      <a:r>
                        <a:rPr lang="en-US" sz="1800" b="0" i="0" u="none" strike="noStrike" noProof="0">
                          <a:solidFill>
                            <a:srgbClr val="003366"/>
                          </a:solidFill>
                          <a:latin typeface="Calibri"/>
                        </a:rPr>
                        <a:t>Datum</a:t>
                      </a:r>
                      <a:endParaRPr lang="en-US"/>
                    </a:p>
                  </a:txBody>
                  <a:tcPr/>
                </a:tc>
                <a:tc>
                  <a:txBody>
                    <a:bodyPr/>
                    <a:lstStyle/>
                    <a:p>
                      <a:r>
                        <a:rPr lang="en-US"/>
                        <a:t>+</a:t>
                      </a:r>
                    </a:p>
                  </a:txBody>
                  <a:tcPr/>
                </a:tc>
                <a:extLst>
                  <a:ext uri="{0D108BD9-81ED-4DB2-BD59-A6C34878D82A}">
                    <a16:rowId xmlns:a16="http://schemas.microsoft.com/office/drawing/2014/main" val="1217026645"/>
                  </a:ext>
                </a:extLst>
              </a:tr>
              <a:tr h="370840">
                <a:tc>
                  <a:txBody>
                    <a:bodyPr/>
                    <a:lstStyle/>
                    <a:p>
                      <a:r>
                        <a:rPr lang="en-US"/>
                        <a:t>Snug fit</a:t>
                      </a:r>
                    </a:p>
                  </a:txBody>
                  <a:tcPr/>
                </a:tc>
                <a:tc>
                  <a:txBody>
                    <a:bodyPr/>
                    <a:lstStyle/>
                    <a:p>
                      <a:r>
                        <a:rPr lang="en-US"/>
                        <a:t>+</a:t>
                      </a:r>
                    </a:p>
                  </a:txBody>
                  <a:tcPr/>
                </a:tc>
                <a:tc>
                  <a:txBody>
                    <a:bodyPr/>
                    <a:lstStyle/>
                    <a:p>
                      <a:pPr lvl="0">
                        <a:buNone/>
                      </a:pPr>
                      <a:r>
                        <a:rPr lang="en-US" sz="1800" b="0" i="0" u="none" strike="noStrike" noProof="0">
                          <a:solidFill>
                            <a:srgbClr val="003366"/>
                          </a:solidFill>
                          <a:latin typeface="Calibri"/>
                        </a:rPr>
                        <a:t>Datum</a:t>
                      </a:r>
                      <a:endParaRPr lang="en-US"/>
                    </a:p>
                  </a:txBody>
                  <a:tcPr/>
                </a:tc>
                <a:tc>
                  <a:txBody>
                    <a:bodyPr/>
                    <a:lstStyle/>
                    <a:p>
                      <a:r>
                        <a:rPr lang="en-US"/>
                        <a:t>S</a:t>
                      </a:r>
                    </a:p>
                  </a:txBody>
                  <a:tcPr/>
                </a:tc>
                <a:extLst>
                  <a:ext uri="{0D108BD9-81ED-4DB2-BD59-A6C34878D82A}">
                    <a16:rowId xmlns:a16="http://schemas.microsoft.com/office/drawing/2014/main" val="3085532069"/>
                  </a:ext>
                </a:extLst>
              </a:tr>
              <a:tr h="370840">
                <a:tc>
                  <a:txBody>
                    <a:bodyPr/>
                    <a:lstStyle/>
                    <a:p>
                      <a:r>
                        <a:rPr lang="en-US"/>
                        <a:t>Comfortable</a:t>
                      </a:r>
                    </a:p>
                  </a:txBody>
                  <a:tcPr/>
                </a:tc>
                <a:tc>
                  <a:txBody>
                    <a:bodyPr/>
                    <a:lstStyle/>
                    <a:p>
                      <a:r>
                        <a:rPr lang="en-US"/>
                        <a:t>+</a:t>
                      </a:r>
                    </a:p>
                  </a:txBody>
                  <a:tcPr/>
                </a:tc>
                <a:tc>
                  <a:txBody>
                    <a:bodyPr/>
                    <a:lstStyle/>
                    <a:p>
                      <a:pPr lvl="0">
                        <a:buNone/>
                      </a:pPr>
                      <a:r>
                        <a:rPr lang="en-US" sz="1800" b="0" i="0" u="none" strike="noStrike" noProof="0">
                          <a:solidFill>
                            <a:srgbClr val="003366"/>
                          </a:solidFill>
                          <a:latin typeface="Calibri"/>
                        </a:rPr>
                        <a:t>Datum</a:t>
                      </a:r>
                      <a:endParaRPr lang="en-US"/>
                    </a:p>
                  </a:txBody>
                  <a:tcPr/>
                </a:tc>
                <a:tc>
                  <a:txBody>
                    <a:bodyPr/>
                    <a:lstStyle/>
                    <a:p>
                      <a:r>
                        <a:rPr lang="en-US"/>
                        <a:t>S</a:t>
                      </a:r>
                    </a:p>
                  </a:txBody>
                  <a:tcPr/>
                </a:tc>
                <a:extLst>
                  <a:ext uri="{0D108BD9-81ED-4DB2-BD59-A6C34878D82A}">
                    <a16:rowId xmlns:a16="http://schemas.microsoft.com/office/drawing/2014/main" val="980502471"/>
                  </a:ext>
                </a:extLst>
              </a:tr>
              <a:tr h="370840">
                <a:tc>
                  <a:txBody>
                    <a:bodyPr/>
                    <a:lstStyle/>
                    <a:p>
                      <a:r>
                        <a:rPr lang="en-US"/>
                        <a:t>Easy to see screen</a:t>
                      </a:r>
                    </a:p>
                  </a:txBody>
                  <a:tcPr/>
                </a:tc>
                <a:tc>
                  <a:txBody>
                    <a:bodyPr/>
                    <a:lstStyle/>
                    <a:p>
                      <a:r>
                        <a:rPr lang="en-US"/>
                        <a:t>S</a:t>
                      </a:r>
                    </a:p>
                  </a:txBody>
                  <a:tcPr/>
                </a:tc>
                <a:tc>
                  <a:txBody>
                    <a:bodyPr/>
                    <a:lstStyle/>
                    <a:p>
                      <a:pPr lvl="0">
                        <a:buNone/>
                      </a:pPr>
                      <a:r>
                        <a:rPr lang="en-US" sz="1800" b="0" i="0" u="none" strike="noStrike" noProof="0">
                          <a:solidFill>
                            <a:srgbClr val="003366"/>
                          </a:solidFill>
                          <a:latin typeface="Calibri"/>
                        </a:rPr>
                        <a:t>Datum</a:t>
                      </a:r>
                      <a:endParaRPr lang="en-US"/>
                    </a:p>
                  </a:txBody>
                  <a:tcPr/>
                </a:tc>
                <a:tc>
                  <a:txBody>
                    <a:bodyPr/>
                    <a:lstStyle/>
                    <a:p>
                      <a:r>
                        <a:rPr lang="en-US"/>
                        <a:t>+</a:t>
                      </a:r>
                    </a:p>
                  </a:txBody>
                  <a:tcPr/>
                </a:tc>
                <a:extLst>
                  <a:ext uri="{0D108BD9-81ED-4DB2-BD59-A6C34878D82A}">
                    <a16:rowId xmlns:a16="http://schemas.microsoft.com/office/drawing/2014/main" val="2570829513"/>
                  </a:ext>
                </a:extLst>
              </a:tr>
              <a:tr h="370839">
                <a:tc>
                  <a:txBody>
                    <a:bodyPr/>
                    <a:lstStyle/>
                    <a:p>
                      <a:pPr lvl="0">
                        <a:buNone/>
                      </a:pPr>
                      <a:r>
                        <a:rPr lang="en-US"/>
                        <a:t>Smooth Movement</a:t>
                      </a:r>
                    </a:p>
                  </a:txBody>
                  <a:tcPr/>
                </a:tc>
                <a:tc>
                  <a:txBody>
                    <a:bodyPr/>
                    <a:lstStyle/>
                    <a:p>
                      <a:pPr lvl="0">
                        <a:buNone/>
                      </a:pPr>
                      <a:r>
                        <a:rPr lang="en-US"/>
                        <a:t>-</a:t>
                      </a:r>
                    </a:p>
                  </a:txBody>
                  <a:tcPr/>
                </a:tc>
                <a:tc>
                  <a:txBody>
                    <a:bodyPr/>
                    <a:lstStyle/>
                    <a:p>
                      <a:pPr lvl="0">
                        <a:buNone/>
                      </a:pPr>
                      <a:r>
                        <a:rPr lang="en-US" sz="1800" b="0" i="0" u="none" strike="noStrike" noProof="0">
                          <a:solidFill>
                            <a:srgbClr val="003366"/>
                          </a:solidFill>
                          <a:latin typeface="Calibri"/>
                        </a:rPr>
                        <a:t>Datum</a:t>
                      </a:r>
                      <a:endParaRPr lang="en-US"/>
                    </a:p>
                  </a:txBody>
                  <a:tcPr/>
                </a:tc>
                <a:tc>
                  <a:txBody>
                    <a:bodyPr/>
                    <a:lstStyle/>
                    <a:p>
                      <a:pPr lvl="0">
                        <a:buNone/>
                      </a:pPr>
                      <a:r>
                        <a:rPr lang="en-US"/>
                        <a:t>S</a:t>
                      </a:r>
                    </a:p>
                  </a:txBody>
                  <a:tcPr/>
                </a:tc>
                <a:extLst>
                  <a:ext uri="{0D108BD9-81ED-4DB2-BD59-A6C34878D82A}">
                    <a16:rowId xmlns:a16="http://schemas.microsoft.com/office/drawing/2014/main" val="1123790165"/>
                  </a:ext>
                </a:extLst>
              </a:tr>
              <a:tr h="370838">
                <a:tc>
                  <a:txBody>
                    <a:bodyPr/>
                    <a:lstStyle/>
                    <a:p>
                      <a:pPr lvl="0">
                        <a:buNone/>
                      </a:pPr>
                      <a:r>
                        <a:rPr lang="en-US"/>
                        <a:t>Σ+</a:t>
                      </a:r>
                    </a:p>
                  </a:txBody>
                  <a:tcPr/>
                </a:tc>
                <a:tc>
                  <a:txBody>
                    <a:bodyPr/>
                    <a:lstStyle/>
                    <a:p>
                      <a:pPr lvl="0">
                        <a:buNone/>
                      </a:pPr>
                      <a:r>
                        <a:rPr lang="en-US"/>
                        <a:t>2</a:t>
                      </a:r>
                    </a:p>
                  </a:txBody>
                  <a:tcPr/>
                </a:tc>
                <a:tc>
                  <a:txBody>
                    <a:bodyPr/>
                    <a:lstStyle/>
                    <a:p>
                      <a:pPr lvl="0">
                        <a:buNone/>
                      </a:pPr>
                      <a:endParaRPr lang="en-US" sz="1800" b="0" i="0" u="none" strike="noStrike" noProof="0">
                        <a:solidFill>
                          <a:srgbClr val="003366"/>
                        </a:solidFill>
                        <a:latin typeface="Calibri"/>
                      </a:endParaRPr>
                    </a:p>
                  </a:txBody>
                  <a:tcPr/>
                </a:tc>
                <a:tc>
                  <a:txBody>
                    <a:bodyPr/>
                    <a:lstStyle/>
                    <a:p>
                      <a:pPr lvl="0">
                        <a:buNone/>
                      </a:pPr>
                      <a:r>
                        <a:rPr lang="en-US"/>
                        <a:t>3</a:t>
                      </a:r>
                    </a:p>
                  </a:txBody>
                  <a:tcPr/>
                </a:tc>
                <a:extLst>
                  <a:ext uri="{0D108BD9-81ED-4DB2-BD59-A6C34878D82A}">
                    <a16:rowId xmlns:a16="http://schemas.microsoft.com/office/drawing/2014/main" val="980734146"/>
                  </a:ext>
                </a:extLst>
              </a:tr>
              <a:tr h="370838">
                <a:tc>
                  <a:txBody>
                    <a:bodyPr/>
                    <a:lstStyle/>
                    <a:p>
                      <a:pPr lvl="0">
                        <a:buNone/>
                      </a:pPr>
                      <a:r>
                        <a:rPr lang="en-US" sz="1800" b="0" i="0" u="none" strike="noStrike" noProof="0">
                          <a:solidFill>
                            <a:srgbClr val="003366"/>
                          </a:solidFill>
                          <a:latin typeface="Calibri"/>
                        </a:rPr>
                        <a:t>Σ-</a:t>
                      </a:r>
                      <a:endParaRPr lang="en-US"/>
                    </a:p>
                  </a:txBody>
                  <a:tcPr/>
                </a:tc>
                <a:tc>
                  <a:txBody>
                    <a:bodyPr/>
                    <a:lstStyle/>
                    <a:p>
                      <a:pPr lvl="0">
                        <a:buNone/>
                      </a:pPr>
                      <a:r>
                        <a:rPr lang="en-US"/>
                        <a:t>3</a:t>
                      </a:r>
                    </a:p>
                  </a:txBody>
                  <a:tcPr/>
                </a:tc>
                <a:tc>
                  <a:txBody>
                    <a:bodyPr/>
                    <a:lstStyle/>
                    <a:p>
                      <a:pPr lvl="0">
                        <a:buNone/>
                      </a:pPr>
                      <a:endParaRPr lang="en-US" sz="1800" b="0" i="0" u="none" strike="noStrike" noProof="0">
                        <a:solidFill>
                          <a:srgbClr val="003366"/>
                        </a:solidFill>
                        <a:latin typeface="Calibri"/>
                      </a:endParaRPr>
                    </a:p>
                  </a:txBody>
                  <a:tcPr/>
                </a:tc>
                <a:tc>
                  <a:txBody>
                    <a:bodyPr/>
                    <a:lstStyle/>
                    <a:p>
                      <a:pPr lvl="0">
                        <a:buNone/>
                      </a:pPr>
                      <a:r>
                        <a:rPr lang="en-US"/>
                        <a:t>0</a:t>
                      </a:r>
                    </a:p>
                  </a:txBody>
                  <a:tcPr/>
                </a:tc>
                <a:extLst>
                  <a:ext uri="{0D108BD9-81ED-4DB2-BD59-A6C34878D82A}">
                    <a16:rowId xmlns:a16="http://schemas.microsoft.com/office/drawing/2014/main" val="3511957984"/>
                  </a:ext>
                </a:extLst>
              </a:tr>
              <a:tr h="370838">
                <a:tc>
                  <a:txBody>
                    <a:bodyPr/>
                    <a:lstStyle/>
                    <a:p>
                      <a:pPr lvl="0">
                        <a:buNone/>
                      </a:pPr>
                      <a:r>
                        <a:rPr lang="en-US" sz="1800" b="0" i="0" u="none" strike="noStrike" noProof="0">
                          <a:solidFill>
                            <a:srgbClr val="003366"/>
                          </a:solidFill>
                          <a:latin typeface="Calibri"/>
                        </a:rPr>
                        <a:t>ΣS</a:t>
                      </a:r>
                      <a:endParaRPr lang="en-US"/>
                    </a:p>
                  </a:txBody>
                  <a:tcPr/>
                </a:tc>
                <a:tc>
                  <a:txBody>
                    <a:bodyPr/>
                    <a:lstStyle/>
                    <a:p>
                      <a:pPr lvl="0">
                        <a:buNone/>
                      </a:pPr>
                      <a:r>
                        <a:rPr lang="en-US"/>
                        <a:t>1</a:t>
                      </a:r>
                    </a:p>
                  </a:txBody>
                  <a:tcPr/>
                </a:tc>
                <a:tc>
                  <a:txBody>
                    <a:bodyPr/>
                    <a:lstStyle/>
                    <a:p>
                      <a:pPr lvl="0">
                        <a:buNone/>
                      </a:pPr>
                      <a:endParaRPr lang="en-US" sz="1800" b="0" i="0" u="none" strike="noStrike" noProof="0">
                        <a:solidFill>
                          <a:srgbClr val="003366"/>
                        </a:solidFill>
                        <a:latin typeface="Calibri"/>
                      </a:endParaRPr>
                    </a:p>
                  </a:txBody>
                  <a:tcPr/>
                </a:tc>
                <a:tc>
                  <a:txBody>
                    <a:bodyPr/>
                    <a:lstStyle/>
                    <a:p>
                      <a:pPr lvl="0">
                        <a:buNone/>
                      </a:pPr>
                      <a:r>
                        <a:rPr lang="en-US"/>
                        <a:t>3</a:t>
                      </a:r>
                    </a:p>
                  </a:txBody>
                  <a:tcPr/>
                </a:tc>
                <a:extLst>
                  <a:ext uri="{0D108BD9-81ED-4DB2-BD59-A6C34878D82A}">
                    <a16:rowId xmlns:a16="http://schemas.microsoft.com/office/drawing/2014/main" val="169811624"/>
                  </a:ext>
                </a:extLst>
              </a:tr>
            </a:tbl>
          </a:graphicData>
        </a:graphic>
      </p:graphicFrame>
      <p:pic>
        <p:nvPicPr>
          <p:cNvPr id="6" name="Picture 5" descr="A drawing of a mechanical wheel&#10;&#10;Description automatically generated">
            <a:extLst>
              <a:ext uri="{FF2B5EF4-FFF2-40B4-BE49-F238E27FC236}">
                <a16:creationId xmlns:a16="http://schemas.microsoft.com/office/drawing/2014/main" id="{2019D3EA-7EB9-6970-4F6A-D8F39E9A8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155" y="1141786"/>
            <a:ext cx="2112115" cy="1854243"/>
          </a:xfrm>
          <a:prstGeom prst="rect">
            <a:avLst/>
          </a:prstGeom>
        </p:spPr>
      </p:pic>
      <p:pic>
        <p:nvPicPr>
          <p:cNvPr id="8" name="Content Placeholder 4" descr="A drawing of a car and a computer&#10;&#10;Description automatically generated">
            <a:extLst>
              <a:ext uri="{FF2B5EF4-FFF2-40B4-BE49-F238E27FC236}">
                <a16:creationId xmlns:a16="http://schemas.microsoft.com/office/drawing/2014/main" id="{16657408-04A8-9430-9641-CD0C95CBC7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9270" y="1145593"/>
            <a:ext cx="4170759" cy="1854243"/>
          </a:xfrm>
        </p:spPr>
      </p:pic>
      <p:pic>
        <p:nvPicPr>
          <p:cNvPr id="10" name="Picture 9" descr="A drawing of a screen&#10;&#10;Description automatically generated">
            <a:extLst>
              <a:ext uri="{FF2B5EF4-FFF2-40B4-BE49-F238E27FC236}">
                <a16:creationId xmlns:a16="http://schemas.microsoft.com/office/drawing/2014/main" id="{72F2297B-C3DC-33E4-F6B0-570BD7560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29" y="1141787"/>
            <a:ext cx="2612050" cy="1850434"/>
          </a:xfrm>
          <a:prstGeom prst="rect">
            <a:avLst/>
          </a:prstGeom>
        </p:spPr>
      </p:pic>
      <p:sp>
        <p:nvSpPr>
          <p:cNvPr id="4" name="TextBox 3">
            <a:extLst>
              <a:ext uri="{FF2B5EF4-FFF2-40B4-BE49-F238E27FC236}">
                <a16:creationId xmlns:a16="http://schemas.microsoft.com/office/drawing/2014/main" id="{90BFB7A7-AE34-B8BC-5B08-4B709B4831CA}"/>
              </a:ext>
            </a:extLst>
          </p:cNvPr>
          <p:cNvSpPr txBox="1"/>
          <p:nvPr/>
        </p:nvSpPr>
        <p:spPr>
          <a:xfrm>
            <a:off x="10488168" y="6385385"/>
            <a:ext cx="1600200" cy="369332"/>
          </a:xfrm>
          <a:prstGeom prst="rect">
            <a:avLst/>
          </a:prstGeom>
          <a:noFill/>
        </p:spPr>
        <p:txBody>
          <a:bodyPr wrap="square" rtlCol="0">
            <a:spAutoFit/>
          </a:bodyPr>
          <a:lstStyle/>
          <a:p>
            <a:pPr algn="r"/>
            <a:r>
              <a:rPr lang="en-US"/>
              <a:t>Jared 13</a:t>
            </a:r>
          </a:p>
        </p:txBody>
      </p:sp>
    </p:spTree>
    <p:extLst>
      <p:ext uri="{BB962C8B-B14F-4D97-AF65-F5344CB8AC3E}">
        <p14:creationId xmlns:p14="http://schemas.microsoft.com/office/powerpoint/2010/main" val="425480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8B16B-7B5D-9A38-F7BD-EB5E7FD3AA3F}"/>
              </a:ext>
            </a:extLst>
          </p:cNvPr>
          <p:cNvSpPr>
            <a:spLocks noGrp="1"/>
          </p:cNvSpPr>
          <p:nvPr>
            <p:ph type="title"/>
          </p:nvPr>
        </p:nvSpPr>
        <p:spPr/>
        <p:txBody>
          <a:bodyPr/>
          <a:lstStyle/>
          <a:p>
            <a:r>
              <a:rPr lang="en-US"/>
              <a:t>CAD and Final design</a:t>
            </a:r>
          </a:p>
        </p:txBody>
      </p:sp>
      <p:sp>
        <p:nvSpPr>
          <p:cNvPr id="7" name="TextBox 6">
            <a:extLst>
              <a:ext uri="{FF2B5EF4-FFF2-40B4-BE49-F238E27FC236}">
                <a16:creationId xmlns:a16="http://schemas.microsoft.com/office/drawing/2014/main" id="{0AC3E5A4-2A67-7C6A-160C-F815D0A21734}"/>
              </a:ext>
            </a:extLst>
          </p:cNvPr>
          <p:cNvSpPr txBox="1"/>
          <p:nvPr/>
        </p:nvSpPr>
        <p:spPr>
          <a:xfrm>
            <a:off x="10488168" y="6385385"/>
            <a:ext cx="1600200" cy="369332"/>
          </a:xfrm>
          <a:prstGeom prst="rect">
            <a:avLst/>
          </a:prstGeom>
          <a:noFill/>
        </p:spPr>
        <p:txBody>
          <a:bodyPr wrap="square" rtlCol="0">
            <a:spAutoFit/>
          </a:bodyPr>
          <a:lstStyle/>
          <a:p>
            <a:pPr algn="r"/>
            <a:r>
              <a:rPr lang="en-US"/>
              <a:t>Jared, 14</a:t>
            </a:r>
          </a:p>
        </p:txBody>
      </p:sp>
      <p:pic>
        <p:nvPicPr>
          <p:cNvPr id="2" name="Picture 1" descr="A 3d model of a machine&#10;&#10;Description automatically generated">
            <a:extLst>
              <a:ext uri="{FF2B5EF4-FFF2-40B4-BE49-F238E27FC236}">
                <a16:creationId xmlns:a16="http://schemas.microsoft.com/office/drawing/2014/main" id="{CD044F78-43DE-980B-F3AA-3C6E664F03B9}"/>
              </a:ext>
            </a:extLst>
          </p:cNvPr>
          <p:cNvPicPr>
            <a:picLocks noChangeAspect="1"/>
          </p:cNvPicPr>
          <p:nvPr/>
        </p:nvPicPr>
        <p:blipFill>
          <a:blip r:embed="rId2"/>
          <a:stretch>
            <a:fillRect/>
          </a:stretch>
        </p:blipFill>
        <p:spPr>
          <a:xfrm>
            <a:off x="836490" y="3563967"/>
            <a:ext cx="4141403" cy="3295650"/>
          </a:xfrm>
          <a:prstGeom prst="rect">
            <a:avLst/>
          </a:prstGeom>
        </p:spPr>
      </p:pic>
      <p:sp>
        <p:nvSpPr>
          <p:cNvPr id="8" name="TextBox 7">
            <a:extLst>
              <a:ext uri="{FF2B5EF4-FFF2-40B4-BE49-F238E27FC236}">
                <a16:creationId xmlns:a16="http://schemas.microsoft.com/office/drawing/2014/main" id="{741B4A69-CD3D-02B4-7062-36C6495AE96A}"/>
              </a:ext>
            </a:extLst>
          </p:cNvPr>
          <p:cNvSpPr txBox="1"/>
          <p:nvPr/>
        </p:nvSpPr>
        <p:spPr>
          <a:xfrm>
            <a:off x="219075" y="1809750"/>
            <a:ext cx="56578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Final design is heavily based on design 3:</a:t>
            </a:r>
          </a:p>
          <a:p>
            <a:pPr marL="742950" lvl="1" indent="-285750">
              <a:buFont typeface="Courier New"/>
              <a:buChar char="o"/>
            </a:pPr>
            <a:r>
              <a:rPr lang="en-US">
                <a:ea typeface="Calibri" panose="020F0502020204030204"/>
                <a:cs typeface="Calibri" panose="020F0502020204030204"/>
              </a:rPr>
              <a:t>3 Omni-directional wheels </a:t>
            </a:r>
          </a:p>
          <a:p>
            <a:pPr marL="742950" lvl="1" indent="-285750">
              <a:buFont typeface="Courier New"/>
              <a:buChar char="o"/>
            </a:pPr>
            <a:r>
              <a:rPr lang="en-US">
                <a:ea typeface="Calibri" panose="020F0502020204030204"/>
                <a:cs typeface="Calibri" panose="020F0502020204030204"/>
              </a:rPr>
              <a:t>Center Box will be used to hold electronics and batteries</a:t>
            </a:r>
          </a:p>
          <a:p>
            <a:pPr marL="742950" lvl="1" indent="-285750">
              <a:buFont typeface="Courier New"/>
              <a:buChar char="o"/>
            </a:pPr>
            <a:r>
              <a:rPr lang="en-US">
                <a:ea typeface="Calibri" panose="020F0502020204030204"/>
                <a:cs typeface="Calibri" panose="020F0502020204030204"/>
              </a:rPr>
              <a:t>Center post is where user will grab onto and will have a Velcro strap.</a:t>
            </a:r>
          </a:p>
        </p:txBody>
      </p:sp>
      <p:pic>
        <p:nvPicPr>
          <p:cNvPr id="9" name="Picture 8" descr="A blueprint of a machine&#10;&#10;Description automatically generated">
            <a:extLst>
              <a:ext uri="{FF2B5EF4-FFF2-40B4-BE49-F238E27FC236}">
                <a16:creationId xmlns:a16="http://schemas.microsoft.com/office/drawing/2014/main" id="{B5F9FE31-24FB-303E-D0D4-5219AFAE0A81}"/>
              </a:ext>
            </a:extLst>
          </p:cNvPr>
          <p:cNvPicPr>
            <a:picLocks noChangeAspect="1"/>
          </p:cNvPicPr>
          <p:nvPr/>
        </p:nvPicPr>
        <p:blipFill rotWithShape="1">
          <a:blip r:embed="rId3"/>
          <a:srcRect l="8345" t="5778" r="43353" b="7778"/>
          <a:stretch/>
        </p:blipFill>
        <p:spPr>
          <a:xfrm>
            <a:off x="6396090" y="1485900"/>
            <a:ext cx="4700491" cy="5372108"/>
          </a:xfrm>
          <a:prstGeom prst="rect">
            <a:avLst/>
          </a:prstGeom>
        </p:spPr>
      </p:pic>
    </p:spTree>
    <p:extLst>
      <p:ext uri="{BB962C8B-B14F-4D97-AF65-F5344CB8AC3E}">
        <p14:creationId xmlns:p14="http://schemas.microsoft.com/office/powerpoint/2010/main" val="308830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D923CE-6C3C-BF42-45C0-4A4965E11372}"/>
              </a:ext>
            </a:extLst>
          </p:cNvPr>
          <p:cNvPicPr>
            <a:picLocks noGrp="1" noChangeAspect="1"/>
          </p:cNvPicPr>
          <p:nvPr>
            <p:ph idx="1"/>
          </p:nvPr>
        </p:nvPicPr>
        <p:blipFill>
          <a:blip r:embed="rId2"/>
          <a:stretch>
            <a:fillRect/>
          </a:stretch>
        </p:blipFill>
        <p:spPr>
          <a:xfrm>
            <a:off x="0" y="2009692"/>
            <a:ext cx="12192000" cy="3931919"/>
          </a:xfrm>
          <a:noFill/>
        </p:spPr>
      </p:pic>
      <p:sp>
        <p:nvSpPr>
          <p:cNvPr id="3" name="Title 2">
            <a:extLst>
              <a:ext uri="{FF2B5EF4-FFF2-40B4-BE49-F238E27FC236}">
                <a16:creationId xmlns:a16="http://schemas.microsoft.com/office/drawing/2014/main" id="{74646A09-2C8C-E187-F6A4-A1BA9D4523AD}"/>
              </a:ext>
            </a:extLst>
          </p:cNvPr>
          <p:cNvSpPr>
            <a:spLocks noGrp="1"/>
          </p:cNvSpPr>
          <p:nvPr>
            <p:ph type="title"/>
          </p:nvPr>
        </p:nvSpPr>
        <p:spPr>
          <a:xfrm>
            <a:off x="838200" y="365125"/>
            <a:ext cx="9667461" cy="979013"/>
          </a:xfrm>
        </p:spPr>
        <p:txBody>
          <a:bodyPr anchor="ctr">
            <a:normAutofit/>
          </a:bodyPr>
          <a:lstStyle/>
          <a:p>
            <a:r>
              <a:rPr lang="en-US"/>
              <a:t>Gantt Chart</a:t>
            </a:r>
          </a:p>
        </p:txBody>
      </p:sp>
      <p:sp>
        <p:nvSpPr>
          <p:cNvPr id="2" name="TextBox 1">
            <a:extLst>
              <a:ext uri="{FF2B5EF4-FFF2-40B4-BE49-F238E27FC236}">
                <a16:creationId xmlns:a16="http://schemas.microsoft.com/office/drawing/2014/main" id="{F3C1E8F4-AB94-2BAE-3770-D8DEC3E848DE}"/>
              </a:ext>
            </a:extLst>
          </p:cNvPr>
          <p:cNvSpPr txBox="1"/>
          <p:nvPr/>
        </p:nvSpPr>
        <p:spPr>
          <a:xfrm>
            <a:off x="10488168" y="6385385"/>
            <a:ext cx="1600200" cy="369332"/>
          </a:xfrm>
          <a:prstGeom prst="rect">
            <a:avLst/>
          </a:prstGeom>
          <a:noFill/>
        </p:spPr>
        <p:txBody>
          <a:bodyPr wrap="square" rtlCol="0">
            <a:spAutoFit/>
          </a:bodyPr>
          <a:lstStyle/>
          <a:p>
            <a:pPr algn="r"/>
            <a:r>
              <a:rPr lang="en-US"/>
              <a:t>Joe, 15</a:t>
            </a:r>
          </a:p>
        </p:txBody>
      </p:sp>
    </p:spTree>
    <p:extLst>
      <p:ext uri="{BB962C8B-B14F-4D97-AF65-F5344CB8AC3E}">
        <p14:creationId xmlns:p14="http://schemas.microsoft.com/office/powerpoint/2010/main" val="91526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uide to Project Budget Management (with a Free Template)">
            <a:extLst>
              <a:ext uri="{FF2B5EF4-FFF2-40B4-BE49-F238E27FC236}">
                <a16:creationId xmlns:a16="http://schemas.microsoft.com/office/drawing/2014/main" id="{0DDD6388-0105-1324-92ED-785694FE0C40}"/>
              </a:ext>
            </a:extLst>
          </p:cNvPr>
          <p:cNvPicPr>
            <a:picLocks noGrp="1" noChangeAspect="1"/>
          </p:cNvPicPr>
          <p:nvPr>
            <p:ph idx="1"/>
          </p:nvPr>
        </p:nvPicPr>
        <p:blipFill>
          <a:blip r:embed="rId2"/>
          <a:stretch>
            <a:fillRect/>
          </a:stretch>
        </p:blipFill>
        <p:spPr>
          <a:xfrm>
            <a:off x="5218980" y="2235679"/>
            <a:ext cx="6627964" cy="3335548"/>
          </a:xfrm>
        </p:spPr>
      </p:pic>
      <p:sp>
        <p:nvSpPr>
          <p:cNvPr id="3" name="Title 2">
            <a:extLst>
              <a:ext uri="{FF2B5EF4-FFF2-40B4-BE49-F238E27FC236}">
                <a16:creationId xmlns:a16="http://schemas.microsoft.com/office/drawing/2014/main" id="{E6BA1018-9C92-DA0E-13D0-006E684C9F6A}"/>
              </a:ext>
            </a:extLst>
          </p:cNvPr>
          <p:cNvSpPr>
            <a:spLocks noGrp="1"/>
          </p:cNvSpPr>
          <p:nvPr>
            <p:ph type="title"/>
          </p:nvPr>
        </p:nvSpPr>
        <p:spPr/>
        <p:txBody>
          <a:bodyPr>
            <a:normAutofit fontScale="90000"/>
          </a:bodyPr>
          <a:lstStyle/>
          <a:p>
            <a:r>
              <a:rPr lang="en-US"/>
              <a:t>Budgeting and anticipated expenses</a:t>
            </a:r>
          </a:p>
        </p:txBody>
      </p:sp>
      <p:sp>
        <p:nvSpPr>
          <p:cNvPr id="4" name="TextBox 3">
            <a:extLst>
              <a:ext uri="{FF2B5EF4-FFF2-40B4-BE49-F238E27FC236}">
                <a16:creationId xmlns:a16="http://schemas.microsoft.com/office/drawing/2014/main" id="{2CC9CB78-D6D2-7C8A-2F0A-F2C22E6B1F3C}"/>
              </a:ext>
            </a:extLst>
          </p:cNvPr>
          <p:cNvSpPr txBox="1"/>
          <p:nvPr/>
        </p:nvSpPr>
        <p:spPr>
          <a:xfrm>
            <a:off x="495887" y="2009955"/>
            <a:ext cx="472440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Budget: $1000  </a:t>
            </a:r>
          </a:p>
          <a:p>
            <a:pPr marL="342900" indent="-342900">
              <a:buFont typeface="Arial"/>
              <a:buChar char="•"/>
            </a:pPr>
            <a:r>
              <a:rPr lang="en-US" sz="2400">
                <a:ea typeface="Calibri"/>
                <a:cs typeface="Calibri"/>
              </a:rPr>
              <a:t>This amount is from the client</a:t>
            </a:r>
          </a:p>
          <a:p>
            <a:r>
              <a:rPr lang="en-US" sz="2400">
                <a:ea typeface="Calibri"/>
                <a:cs typeface="Calibri"/>
              </a:rPr>
              <a:t>Fundraised Money: $100</a:t>
            </a:r>
          </a:p>
          <a:p>
            <a:r>
              <a:rPr lang="en-US" sz="2400">
                <a:ea typeface="Calibri"/>
                <a:cs typeface="Calibri"/>
              </a:rPr>
              <a:t>Total: $1100</a:t>
            </a:r>
          </a:p>
          <a:p>
            <a:endParaRPr lang="en-US" sz="2400">
              <a:ea typeface="Calibri"/>
              <a:cs typeface="Calibri"/>
            </a:endParaRPr>
          </a:p>
          <a:p>
            <a:r>
              <a:rPr lang="en-US" sz="2400">
                <a:ea typeface="Calibri"/>
                <a:cs typeface="Calibri"/>
              </a:rPr>
              <a:t>Expenses to Date: $0</a:t>
            </a:r>
          </a:p>
          <a:p>
            <a:endParaRPr lang="en-US" sz="2400">
              <a:ea typeface="Calibri"/>
              <a:cs typeface="Calibri"/>
            </a:endParaRPr>
          </a:p>
          <a:p>
            <a:r>
              <a:rPr lang="en-US" sz="2400">
                <a:ea typeface="Calibri"/>
                <a:cs typeface="Calibri"/>
              </a:rPr>
              <a:t>Anticipated Expenses: ~ $800</a:t>
            </a:r>
          </a:p>
          <a:p>
            <a:pPr marL="342900" indent="-342900">
              <a:buFont typeface="Arial"/>
              <a:buChar char="•"/>
            </a:pPr>
            <a:r>
              <a:rPr lang="en-US" sz="2400">
                <a:ea typeface="Calibri"/>
                <a:cs typeface="Calibri"/>
              </a:rPr>
              <a:t>Includes most components for final design and manufacturing costs</a:t>
            </a:r>
          </a:p>
          <a:p>
            <a:endParaRPr lang="en-US" sz="2000">
              <a:ea typeface="Calibri"/>
              <a:cs typeface="Calibri"/>
            </a:endParaRPr>
          </a:p>
        </p:txBody>
      </p:sp>
      <p:sp>
        <p:nvSpPr>
          <p:cNvPr id="6" name="TextBox 5">
            <a:extLst>
              <a:ext uri="{FF2B5EF4-FFF2-40B4-BE49-F238E27FC236}">
                <a16:creationId xmlns:a16="http://schemas.microsoft.com/office/drawing/2014/main" id="{246FE8A2-CCB0-E55C-31C5-E8D8374E90FD}"/>
              </a:ext>
            </a:extLst>
          </p:cNvPr>
          <p:cNvSpPr txBox="1"/>
          <p:nvPr/>
        </p:nvSpPr>
        <p:spPr>
          <a:xfrm>
            <a:off x="5350933" y="5672666"/>
            <a:ext cx="631613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[3] C. </a:t>
            </a:r>
            <a:r>
              <a:rPr lang="en-US" sz="1100" err="1">
                <a:ea typeface="+mn-lt"/>
                <a:cs typeface="+mn-lt"/>
              </a:rPr>
              <a:t>Cavey</a:t>
            </a:r>
            <a:r>
              <a:rPr lang="en-US" sz="1100">
                <a:ea typeface="+mn-lt"/>
                <a:cs typeface="+mn-lt"/>
              </a:rPr>
              <a:t>, “Project Budget Management Guide with Free Template,” </a:t>
            </a:r>
            <a:r>
              <a:rPr lang="en-US" sz="1100" err="1">
                <a:ea typeface="+mn-lt"/>
                <a:cs typeface="+mn-lt"/>
              </a:rPr>
              <a:t>Hubstaff</a:t>
            </a:r>
            <a:r>
              <a:rPr lang="en-US" sz="1100">
                <a:ea typeface="+mn-lt"/>
                <a:cs typeface="+mn-lt"/>
              </a:rPr>
              <a:t> Blog, </a:t>
            </a:r>
            <a:r>
              <a:rPr lang="en-US" sz="1100">
                <a:ea typeface="+mn-lt"/>
                <a:cs typeface="+mn-lt"/>
                <a:hlinkClick r:id="rId3"/>
              </a:rPr>
              <a:t>https://hubstaff.com/blog/project-budget-management-guide/</a:t>
            </a:r>
            <a:r>
              <a:rPr lang="en-US" sz="1100">
                <a:ea typeface="+mn-lt"/>
                <a:cs typeface="+mn-lt"/>
              </a:rPr>
              <a:t> (accessed Feb. 25, 2024). </a:t>
            </a:r>
            <a:endParaRPr lang="en-US" sz="1100"/>
          </a:p>
        </p:txBody>
      </p:sp>
      <p:sp>
        <p:nvSpPr>
          <p:cNvPr id="2" name="TextBox 1">
            <a:extLst>
              <a:ext uri="{FF2B5EF4-FFF2-40B4-BE49-F238E27FC236}">
                <a16:creationId xmlns:a16="http://schemas.microsoft.com/office/drawing/2014/main" id="{3E85CAF8-8478-837E-F440-FE7449126BEF}"/>
              </a:ext>
            </a:extLst>
          </p:cNvPr>
          <p:cNvSpPr txBox="1"/>
          <p:nvPr/>
        </p:nvSpPr>
        <p:spPr>
          <a:xfrm>
            <a:off x="10488168" y="6385385"/>
            <a:ext cx="1600200" cy="369332"/>
          </a:xfrm>
          <a:prstGeom prst="rect">
            <a:avLst/>
          </a:prstGeom>
          <a:noFill/>
        </p:spPr>
        <p:txBody>
          <a:bodyPr wrap="square" rtlCol="0">
            <a:spAutoFit/>
          </a:bodyPr>
          <a:lstStyle/>
          <a:p>
            <a:pPr algn="r"/>
            <a:r>
              <a:rPr lang="en-US"/>
              <a:t>Rylee, 16</a:t>
            </a:r>
          </a:p>
        </p:txBody>
      </p:sp>
    </p:spTree>
    <p:extLst>
      <p:ext uri="{BB962C8B-B14F-4D97-AF65-F5344CB8AC3E}">
        <p14:creationId xmlns:p14="http://schemas.microsoft.com/office/powerpoint/2010/main" val="20836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08BAEEC-EEA0-D8D9-70D0-67138EBD6C18}"/>
              </a:ext>
            </a:extLst>
          </p:cNvPr>
          <p:cNvGraphicFramePr>
            <a:graphicFrameLocks noGrp="1"/>
          </p:cNvGraphicFramePr>
          <p:nvPr>
            <p:ph idx="1"/>
            <p:extLst>
              <p:ext uri="{D42A27DB-BD31-4B8C-83A1-F6EECF244321}">
                <p14:modId xmlns:p14="http://schemas.microsoft.com/office/powerpoint/2010/main" val="3724503191"/>
              </p:ext>
            </p:extLst>
          </p:nvPr>
        </p:nvGraphicFramePr>
        <p:xfrm>
          <a:off x="745957" y="1909011"/>
          <a:ext cx="10700085" cy="4363720"/>
        </p:xfrm>
        <a:graphic>
          <a:graphicData uri="http://schemas.openxmlformats.org/drawingml/2006/table">
            <a:tbl>
              <a:tblPr firstRow="1" bandRow="1">
                <a:tableStyleId>{073A0DAA-6AF3-43AB-8588-CEC1D06C72B9}</a:tableStyleId>
              </a:tblPr>
              <a:tblGrid>
                <a:gridCol w="2645055">
                  <a:extLst>
                    <a:ext uri="{9D8B030D-6E8A-4147-A177-3AD203B41FA5}">
                      <a16:colId xmlns:a16="http://schemas.microsoft.com/office/drawing/2014/main" val="268805356"/>
                    </a:ext>
                  </a:extLst>
                </a:gridCol>
                <a:gridCol w="2685010">
                  <a:extLst>
                    <a:ext uri="{9D8B030D-6E8A-4147-A177-3AD203B41FA5}">
                      <a16:colId xmlns:a16="http://schemas.microsoft.com/office/drawing/2014/main" val="1286006702"/>
                    </a:ext>
                  </a:extLst>
                </a:gridCol>
                <a:gridCol w="2685010">
                  <a:extLst>
                    <a:ext uri="{9D8B030D-6E8A-4147-A177-3AD203B41FA5}">
                      <a16:colId xmlns:a16="http://schemas.microsoft.com/office/drawing/2014/main" val="523442314"/>
                    </a:ext>
                  </a:extLst>
                </a:gridCol>
                <a:gridCol w="2685010">
                  <a:extLst>
                    <a:ext uri="{9D8B030D-6E8A-4147-A177-3AD203B41FA5}">
                      <a16:colId xmlns:a16="http://schemas.microsoft.com/office/drawing/2014/main" val="4240409711"/>
                    </a:ext>
                  </a:extLst>
                </a:gridCol>
              </a:tblGrid>
              <a:tr h="370840">
                <a:tc>
                  <a:txBody>
                    <a:bodyPr/>
                    <a:lstStyle/>
                    <a:p>
                      <a:r>
                        <a:rPr lang="en-US"/>
                        <a:t>Part</a:t>
                      </a:r>
                    </a:p>
                  </a:txBody>
                  <a:tcPr/>
                </a:tc>
                <a:tc>
                  <a:txBody>
                    <a:bodyPr/>
                    <a:lstStyle/>
                    <a:p>
                      <a:r>
                        <a:rPr lang="en-US"/>
                        <a:t>Cost of Part</a:t>
                      </a:r>
                    </a:p>
                  </a:txBody>
                  <a:tcPr/>
                </a:tc>
                <a:tc>
                  <a:txBody>
                    <a:bodyPr/>
                    <a:lstStyle/>
                    <a:p>
                      <a:r>
                        <a:rPr lang="en-US"/>
                        <a:t>Quantity</a:t>
                      </a:r>
                    </a:p>
                  </a:txBody>
                  <a:tcPr/>
                </a:tc>
                <a:tc>
                  <a:txBody>
                    <a:bodyPr/>
                    <a:lstStyle/>
                    <a:p>
                      <a:r>
                        <a:rPr lang="en-US"/>
                        <a:t>Estimated Total Cost</a:t>
                      </a:r>
                    </a:p>
                  </a:txBody>
                  <a:tcPr/>
                </a:tc>
                <a:extLst>
                  <a:ext uri="{0D108BD9-81ED-4DB2-BD59-A6C34878D82A}">
                    <a16:rowId xmlns:a16="http://schemas.microsoft.com/office/drawing/2014/main" val="1481801680"/>
                  </a:ext>
                </a:extLst>
              </a:tr>
              <a:tr h="370840">
                <a:tc>
                  <a:txBody>
                    <a:bodyPr/>
                    <a:lstStyle/>
                    <a:p>
                      <a:r>
                        <a:rPr lang="en-US"/>
                        <a:t>PLA</a:t>
                      </a:r>
                    </a:p>
                  </a:txBody>
                  <a:tcPr/>
                </a:tc>
                <a:tc>
                  <a:txBody>
                    <a:bodyPr/>
                    <a:lstStyle/>
                    <a:p>
                      <a:r>
                        <a:rPr lang="en-US"/>
                        <a:t>$20</a:t>
                      </a:r>
                    </a:p>
                  </a:txBody>
                  <a:tcPr/>
                </a:tc>
                <a:tc>
                  <a:txBody>
                    <a:bodyPr/>
                    <a:lstStyle/>
                    <a:p>
                      <a:r>
                        <a:rPr lang="en-US"/>
                        <a:t>1-2 spools</a:t>
                      </a:r>
                    </a:p>
                  </a:txBody>
                  <a:tcPr/>
                </a:tc>
                <a:tc>
                  <a:txBody>
                    <a:bodyPr/>
                    <a:lstStyle/>
                    <a:p>
                      <a:r>
                        <a:rPr lang="en-US"/>
                        <a:t>$40</a:t>
                      </a:r>
                    </a:p>
                  </a:txBody>
                  <a:tcPr/>
                </a:tc>
                <a:extLst>
                  <a:ext uri="{0D108BD9-81ED-4DB2-BD59-A6C34878D82A}">
                    <a16:rowId xmlns:a16="http://schemas.microsoft.com/office/drawing/2014/main" val="2253784795"/>
                  </a:ext>
                </a:extLst>
              </a:tr>
              <a:tr h="370840">
                <a:tc>
                  <a:txBody>
                    <a:bodyPr/>
                    <a:lstStyle/>
                    <a:p>
                      <a:r>
                        <a:rPr lang="en-US"/>
                        <a:t>Omni-Directional Wheels</a:t>
                      </a:r>
                    </a:p>
                  </a:txBody>
                  <a:tcPr/>
                </a:tc>
                <a:tc>
                  <a:txBody>
                    <a:bodyPr/>
                    <a:lstStyle/>
                    <a:p>
                      <a:r>
                        <a:rPr lang="en-US"/>
                        <a:t>$30-$40</a:t>
                      </a:r>
                    </a:p>
                  </a:txBody>
                  <a:tcPr/>
                </a:tc>
                <a:tc>
                  <a:txBody>
                    <a:bodyPr/>
                    <a:lstStyle/>
                    <a:p>
                      <a:r>
                        <a:rPr lang="en-US"/>
                        <a:t>3 wheels</a:t>
                      </a:r>
                    </a:p>
                  </a:txBody>
                  <a:tcPr/>
                </a:tc>
                <a:tc>
                  <a:txBody>
                    <a:bodyPr/>
                    <a:lstStyle/>
                    <a:p>
                      <a:r>
                        <a:rPr lang="en-US"/>
                        <a:t>$90-$120</a:t>
                      </a:r>
                    </a:p>
                  </a:txBody>
                  <a:tcPr/>
                </a:tc>
                <a:extLst>
                  <a:ext uri="{0D108BD9-81ED-4DB2-BD59-A6C34878D82A}">
                    <a16:rowId xmlns:a16="http://schemas.microsoft.com/office/drawing/2014/main" val="3175063273"/>
                  </a:ext>
                </a:extLst>
              </a:tr>
              <a:tr h="370840">
                <a:tc>
                  <a:txBody>
                    <a:bodyPr/>
                    <a:lstStyle/>
                    <a:p>
                      <a:r>
                        <a:rPr lang="en-US"/>
                        <a:t>Microcontroller (Arduino, </a:t>
                      </a:r>
                      <a:r>
                        <a:rPr lang="en-US" err="1"/>
                        <a:t>Raspberri</a:t>
                      </a:r>
                      <a:r>
                        <a:rPr lang="en-US"/>
                        <a:t>-Pi, </a:t>
                      </a:r>
                      <a:r>
                        <a:rPr lang="en-US" err="1"/>
                        <a:t>etc</a:t>
                      </a:r>
                      <a:r>
                        <a:rPr lang="en-US"/>
                        <a:t>)</a:t>
                      </a:r>
                    </a:p>
                  </a:txBody>
                  <a:tcPr/>
                </a:tc>
                <a:tc>
                  <a:txBody>
                    <a:bodyPr/>
                    <a:lstStyle/>
                    <a:p>
                      <a:r>
                        <a:rPr lang="en-US"/>
                        <a:t>$20-$30</a:t>
                      </a:r>
                    </a:p>
                  </a:txBody>
                  <a:tcPr/>
                </a:tc>
                <a:tc>
                  <a:txBody>
                    <a:bodyPr/>
                    <a:lstStyle/>
                    <a:p>
                      <a:r>
                        <a:rPr lang="en-US"/>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$20-$30</a:t>
                      </a:r>
                    </a:p>
                  </a:txBody>
                  <a:tcPr/>
                </a:tc>
                <a:extLst>
                  <a:ext uri="{0D108BD9-81ED-4DB2-BD59-A6C34878D82A}">
                    <a16:rowId xmlns:a16="http://schemas.microsoft.com/office/drawing/2014/main" val="103224741"/>
                  </a:ext>
                </a:extLst>
              </a:tr>
              <a:tr h="370840">
                <a:tc>
                  <a:txBody>
                    <a:bodyPr/>
                    <a:lstStyle/>
                    <a:p>
                      <a:r>
                        <a:rPr lang="en-US"/>
                        <a:t>Battery</a:t>
                      </a:r>
                    </a:p>
                  </a:txBody>
                  <a:tcPr/>
                </a:tc>
                <a:tc>
                  <a:txBody>
                    <a:bodyPr/>
                    <a:lstStyle/>
                    <a:p>
                      <a:r>
                        <a:rPr lang="en-US"/>
                        <a:t>$30-$50</a:t>
                      </a:r>
                    </a:p>
                  </a:txBody>
                  <a:tcPr/>
                </a:tc>
                <a:tc>
                  <a:txBody>
                    <a:bodyPr/>
                    <a:lstStyle/>
                    <a:p>
                      <a:r>
                        <a:rPr lang="en-US"/>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$30-$50</a:t>
                      </a:r>
                    </a:p>
                  </a:txBody>
                  <a:tcPr/>
                </a:tc>
                <a:extLst>
                  <a:ext uri="{0D108BD9-81ED-4DB2-BD59-A6C34878D82A}">
                    <a16:rowId xmlns:a16="http://schemas.microsoft.com/office/drawing/2014/main" val="3098726898"/>
                  </a:ext>
                </a:extLst>
              </a:tr>
              <a:tr h="370840">
                <a:tc>
                  <a:txBody>
                    <a:bodyPr/>
                    <a:lstStyle/>
                    <a:p>
                      <a:r>
                        <a:rPr lang="en-US"/>
                        <a:t>Motor(s)</a:t>
                      </a:r>
                    </a:p>
                  </a:txBody>
                  <a:tcPr/>
                </a:tc>
                <a:tc>
                  <a:txBody>
                    <a:bodyPr/>
                    <a:lstStyle/>
                    <a:p>
                      <a:r>
                        <a:rPr lang="en-US"/>
                        <a:t>$70-$100</a:t>
                      </a:r>
                    </a:p>
                  </a:txBody>
                  <a:tcPr/>
                </a:tc>
                <a:tc>
                  <a:txBody>
                    <a:bodyPr/>
                    <a:lstStyle/>
                    <a:p>
                      <a:r>
                        <a:rPr lang="en-US"/>
                        <a:t>3</a:t>
                      </a:r>
                    </a:p>
                  </a:txBody>
                  <a:tcPr/>
                </a:tc>
                <a:tc>
                  <a:txBody>
                    <a:bodyPr/>
                    <a:lstStyle/>
                    <a:p>
                      <a:r>
                        <a:rPr lang="en-US"/>
                        <a:t>$210-$300</a:t>
                      </a:r>
                    </a:p>
                  </a:txBody>
                  <a:tcPr/>
                </a:tc>
                <a:extLst>
                  <a:ext uri="{0D108BD9-81ED-4DB2-BD59-A6C34878D82A}">
                    <a16:rowId xmlns:a16="http://schemas.microsoft.com/office/drawing/2014/main" val="284592897"/>
                  </a:ext>
                </a:extLst>
              </a:tr>
              <a:tr h="370840">
                <a:tc>
                  <a:txBody>
                    <a:bodyPr/>
                    <a:lstStyle/>
                    <a:p>
                      <a:r>
                        <a:rPr lang="en-US"/>
                        <a:t>Velcro</a:t>
                      </a:r>
                    </a:p>
                  </a:txBody>
                  <a:tcPr/>
                </a:tc>
                <a:tc>
                  <a:txBody>
                    <a:bodyPr/>
                    <a:lstStyle/>
                    <a:p>
                      <a:r>
                        <a:rPr lang="en-US"/>
                        <a:t>$8 (roll)</a:t>
                      </a:r>
                    </a:p>
                  </a:txBody>
                  <a:tcPr/>
                </a:tc>
                <a:tc>
                  <a:txBody>
                    <a:bodyPr/>
                    <a:lstStyle/>
                    <a:p>
                      <a:r>
                        <a:rPr lang="en-US"/>
                        <a:t>1</a:t>
                      </a:r>
                    </a:p>
                  </a:txBody>
                  <a:tcPr/>
                </a:tc>
                <a:tc>
                  <a:txBody>
                    <a:bodyPr/>
                    <a:lstStyle/>
                    <a:p>
                      <a:r>
                        <a:rPr lang="en-US"/>
                        <a:t>$8</a:t>
                      </a:r>
                    </a:p>
                  </a:txBody>
                  <a:tcPr/>
                </a:tc>
                <a:extLst>
                  <a:ext uri="{0D108BD9-81ED-4DB2-BD59-A6C34878D82A}">
                    <a16:rowId xmlns:a16="http://schemas.microsoft.com/office/drawing/2014/main" val="4127355597"/>
                  </a:ext>
                </a:extLst>
              </a:tr>
              <a:tr h="370840">
                <a:tc>
                  <a:txBody>
                    <a:bodyPr/>
                    <a:lstStyle/>
                    <a:p>
                      <a:r>
                        <a:rPr lang="en-US"/>
                        <a:t>Screen </a:t>
                      </a:r>
                    </a:p>
                  </a:txBody>
                  <a:tcPr/>
                </a:tc>
                <a:tc>
                  <a:txBody>
                    <a:bodyPr/>
                    <a:lstStyle/>
                    <a:p>
                      <a:r>
                        <a:rPr lang="en-US"/>
                        <a:t>$30</a:t>
                      </a:r>
                    </a:p>
                  </a:txBody>
                  <a:tcPr/>
                </a:tc>
                <a:tc>
                  <a:txBody>
                    <a:bodyPr/>
                    <a:lstStyle/>
                    <a:p>
                      <a:r>
                        <a:rPr lang="en-US"/>
                        <a:t>1</a:t>
                      </a:r>
                    </a:p>
                  </a:txBody>
                  <a:tcPr/>
                </a:tc>
                <a:tc>
                  <a:txBody>
                    <a:bodyPr/>
                    <a:lstStyle/>
                    <a:p>
                      <a:r>
                        <a:rPr lang="en-US"/>
                        <a:t>$30</a:t>
                      </a:r>
                    </a:p>
                  </a:txBody>
                  <a:tcPr/>
                </a:tc>
                <a:extLst>
                  <a:ext uri="{0D108BD9-81ED-4DB2-BD59-A6C34878D82A}">
                    <a16:rowId xmlns:a16="http://schemas.microsoft.com/office/drawing/2014/main" val="3305035139"/>
                  </a:ext>
                </a:extLst>
              </a:tr>
              <a:tr h="386080">
                <a:tc>
                  <a:txBody>
                    <a:bodyPr/>
                    <a:lstStyle/>
                    <a:p>
                      <a:r>
                        <a:rPr lang="en-US"/>
                        <a:t>Sensor</a:t>
                      </a:r>
                    </a:p>
                  </a:txBody>
                  <a:tcPr/>
                </a:tc>
                <a:tc>
                  <a:txBody>
                    <a:bodyPr/>
                    <a:lstStyle/>
                    <a:p>
                      <a:r>
                        <a:rPr lang="en-US"/>
                        <a:t>$20</a:t>
                      </a:r>
                    </a:p>
                  </a:txBody>
                  <a:tcPr/>
                </a:tc>
                <a:tc>
                  <a:txBody>
                    <a:bodyPr/>
                    <a:lstStyle/>
                    <a:p>
                      <a:r>
                        <a:rPr lang="en-US"/>
                        <a:t>1</a:t>
                      </a:r>
                    </a:p>
                  </a:txBody>
                  <a:tcPr/>
                </a:tc>
                <a:tc>
                  <a:txBody>
                    <a:bodyPr/>
                    <a:lstStyle/>
                    <a:p>
                      <a:r>
                        <a:rPr lang="en-US"/>
                        <a:t>$20</a:t>
                      </a:r>
                    </a:p>
                  </a:txBody>
                  <a:tcPr/>
                </a:tc>
                <a:extLst>
                  <a:ext uri="{0D108BD9-81ED-4DB2-BD59-A6C34878D82A}">
                    <a16:rowId xmlns:a16="http://schemas.microsoft.com/office/drawing/2014/main" val="2703450760"/>
                  </a:ext>
                </a:extLst>
              </a:tr>
              <a:tr h="370840">
                <a:tc>
                  <a:txBody>
                    <a:bodyPr/>
                    <a:lstStyle/>
                    <a:p>
                      <a:r>
                        <a:rPr lang="en-US"/>
                        <a:t>ON/OFF Switch</a:t>
                      </a:r>
                    </a:p>
                  </a:txBody>
                  <a:tcPr/>
                </a:tc>
                <a:tc>
                  <a:txBody>
                    <a:bodyPr/>
                    <a:lstStyle/>
                    <a:p>
                      <a:r>
                        <a:rPr lang="en-US"/>
                        <a:t>$5</a:t>
                      </a:r>
                    </a:p>
                  </a:txBody>
                  <a:tcPr/>
                </a:tc>
                <a:tc>
                  <a:txBody>
                    <a:bodyPr/>
                    <a:lstStyle/>
                    <a:p>
                      <a:r>
                        <a:rPr lang="en-US"/>
                        <a:t>1</a:t>
                      </a:r>
                    </a:p>
                  </a:txBody>
                  <a:tcPr/>
                </a:tc>
                <a:tc>
                  <a:txBody>
                    <a:bodyPr/>
                    <a:lstStyle/>
                    <a:p>
                      <a:r>
                        <a:rPr lang="en-US"/>
                        <a:t>$5</a:t>
                      </a:r>
                    </a:p>
                  </a:txBody>
                  <a:tcPr/>
                </a:tc>
                <a:extLst>
                  <a:ext uri="{0D108BD9-81ED-4DB2-BD59-A6C34878D82A}">
                    <a16:rowId xmlns:a16="http://schemas.microsoft.com/office/drawing/2014/main" val="2918275466"/>
                  </a:ext>
                </a:extLst>
              </a:tr>
              <a:tr h="370840">
                <a:tc>
                  <a:txBody>
                    <a:bodyPr/>
                    <a:lstStyle/>
                    <a:p>
                      <a:r>
                        <a:rPr lang="en-US"/>
                        <a:t>Motor drivers</a:t>
                      </a:r>
                    </a:p>
                  </a:txBody>
                  <a:tcPr/>
                </a:tc>
                <a:tc>
                  <a:txBody>
                    <a:bodyPr/>
                    <a:lstStyle/>
                    <a:p>
                      <a:r>
                        <a:rPr lang="en-US"/>
                        <a:t>$20</a:t>
                      </a:r>
                    </a:p>
                  </a:txBody>
                  <a:tcPr/>
                </a:tc>
                <a:tc>
                  <a:txBody>
                    <a:bodyPr/>
                    <a:lstStyle/>
                    <a:p>
                      <a:r>
                        <a:rPr lang="en-US"/>
                        <a:t>3</a:t>
                      </a:r>
                    </a:p>
                  </a:txBody>
                  <a:tcPr/>
                </a:tc>
                <a:tc>
                  <a:txBody>
                    <a:bodyPr/>
                    <a:lstStyle/>
                    <a:p>
                      <a:r>
                        <a:rPr lang="en-US"/>
                        <a:t>$60</a:t>
                      </a:r>
                    </a:p>
                  </a:txBody>
                  <a:tcPr/>
                </a:tc>
                <a:extLst>
                  <a:ext uri="{0D108BD9-81ED-4DB2-BD59-A6C34878D82A}">
                    <a16:rowId xmlns:a16="http://schemas.microsoft.com/office/drawing/2014/main" val="4189708373"/>
                  </a:ext>
                </a:extLst>
              </a:tr>
            </a:tbl>
          </a:graphicData>
        </a:graphic>
      </p:graphicFrame>
      <p:sp>
        <p:nvSpPr>
          <p:cNvPr id="3" name="Title 2">
            <a:extLst>
              <a:ext uri="{FF2B5EF4-FFF2-40B4-BE49-F238E27FC236}">
                <a16:creationId xmlns:a16="http://schemas.microsoft.com/office/drawing/2014/main" id="{E8A0A31D-939A-A2E3-3651-8A86CE479F4D}"/>
              </a:ext>
            </a:extLst>
          </p:cNvPr>
          <p:cNvSpPr>
            <a:spLocks noGrp="1"/>
          </p:cNvSpPr>
          <p:nvPr>
            <p:ph type="title"/>
          </p:nvPr>
        </p:nvSpPr>
        <p:spPr/>
        <p:txBody>
          <a:bodyPr/>
          <a:lstStyle/>
          <a:p>
            <a:r>
              <a:rPr lang="en-US"/>
              <a:t>Tentative BoM</a:t>
            </a:r>
          </a:p>
        </p:txBody>
      </p:sp>
      <p:sp>
        <p:nvSpPr>
          <p:cNvPr id="6" name="TextBox 5">
            <a:extLst>
              <a:ext uri="{FF2B5EF4-FFF2-40B4-BE49-F238E27FC236}">
                <a16:creationId xmlns:a16="http://schemas.microsoft.com/office/drawing/2014/main" id="{77D5E477-CAEF-FD8F-CA23-BF3C23508690}"/>
              </a:ext>
            </a:extLst>
          </p:cNvPr>
          <p:cNvSpPr txBox="1"/>
          <p:nvPr/>
        </p:nvSpPr>
        <p:spPr>
          <a:xfrm>
            <a:off x="10488168" y="6385385"/>
            <a:ext cx="1600200" cy="369332"/>
          </a:xfrm>
          <a:prstGeom prst="rect">
            <a:avLst/>
          </a:prstGeom>
          <a:noFill/>
        </p:spPr>
        <p:txBody>
          <a:bodyPr wrap="square" rtlCol="0">
            <a:spAutoFit/>
          </a:bodyPr>
          <a:lstStyle/>
          <a:p>
            <a:pPr algn="r"/>
            <a:r>
              <a:rPr lang="en-US"/>
              <a:t>Rylee, 17</a:t>
            </a:r>
          </a:p>
        </p:txBody>
      </p:sp>
    </p:spTree>
    <p:extLst>
      <p:ext uri="{BB962C8B-B14F-4D97-AF65-F5344CB8AC3E}">
        <p14:creationId xmlns:p14="http://schemas.microsoft.com/office/powerpoint/2010/main" val="225106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2338085"/>
            <a:ext cx="9144000" cy="1023960"/>
          </a:xfrm>
        </p:spPr>
        <p:txBody>
          <a:bodyPr/>
          <a:lstStyle/>
          <a:p>
            <a:r>
              <a:rPr lang="en-US" b="1">
                <a:solidFill>
                  <a:srgbClr val="F8B700"/>
                </a:solidFill>
                <a:latin typeface="Arial" panose="020B0604020202020204" pitchFamily="34" charset="0"/>
              </a:rPr>
              <a:t>Thank you</a:t>
            </a:r>
          </a:p>
        </p:txBody>
      </p:sp>
    </p:spTree>
    <p:extLst>
      <p:ext uri="{BB962C8B-B14F-4D97-AF65-F5344CB8AC3E}">
        <p14:creationId xmlns:p14="http://schemas.microsoft.com/office/powerpoint/2010/main" val="47068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22235-EB94-7C39-DACF-2FB8F43D384F}"/>
              </a:ext>
            </a:extLst>
          </p:cNvPr>
          <p:cNvSpPr>
            <a:spLocks noGrp="1"/>
          </p:cNvSpPr>
          <p:nvPr>
            <p:ph type="title"/>
          </p:nvPr>
        </p:nvSpPr>
        <p:spPr>
          <a:xfrm>
            <a:off x="838200" y="365125"/>
            <a:ext cx="10515600" cy="979013"/>
          </a:xfrm>
        </p:spPr>
        <p:txBody>
          <a:bodyPr anchor="ctr">
            <a:normAutofit/>
          </a:bodyPr>
          <a:lstStyle/>
          <a:p>
            <a:r>
              <a:rPr lang="en-US"/>
              <a:t>Project Description</a:t>
            </a:r>
          </a:p>
        </p:txBody>
      </p:sp>
      <p:sp>
        <p:nvSpPr>
          <p:cNvPr id="9" name="Content Placeholder 2">
            <a:extLst>
              <a:ext uri="{FF2B5EF4-FFF2-40B4-BE49-F238E27FC236}">
                <a16:creationId xmlns:a16="http://schemas.microsoft.com/office/drawing/2014/main" id="{6C909084-54BC-C7A3-988D-277142468588}"/>
              </a:ext>
            </a:extLst>
          </p:cNvPr>
          <p:cNvSpPr>
            <a:spLocks noGrp="1"/>
          </p:cNvSpPr>
          <p:nvPr>
            <p:ph sz="half" idx="1"/>
          </p:nvPr>
        </p:nvSpPr>
        <p:spPr>
          <a:xfrm>
            <a:off x="838200" y="1825624"/>
            <a:ext cx="5181600" cy="4262941"/>
          </a:xfrm>
        </p:spPr>
        <p:txBody>
          <a:bodyPr>
            <a:normAutofit/>
          </a:bodyPr>
          <a:lstStyle/>
          <a:p>
            <a:r>
              <a:rPr lang="en-US" sz="2000"/>
              <a:t>Hamster: Affordable stroke rehabilitation robot.</a:t>
            </a:r>
          </a:p>
          <a:p>
            <a:r>
              <a:rPr lang="en-US" sz="2000"/>
              <a:t>Targeted at arm and hand movement recovery.</a:t>
            </a:r>
          </a:p>
          <a:p>
            <a:r>
              <a:rPr lang="en-US" sz="2000"/>
              <a:t>Aims to reduce time and cost for stroke patients in physical therapy.</a:t>
            </a:r>
          </a:p>
          <a:p>
            <a:r>
              <a:rPr lang="en-US" sz="2000"/>
              <a:t>Sponsored by Dr. Reza Sharif </a:t>
            </a:r>
            <a:r>
              <a:rPr lang="en-US" sz="2000" err="1"/>
              <a:t>Razavian</a:t>
            </a:r>
            <a:r>
              <a:rPr lang="en-US" sz="2000"/>
              <a:t>, NAU professor.</a:t>
            </a:r>
          </a:p>
          <a:p>
            <a:r>
              <a:rPr lang="en-US" sz="2000"/>
              <a:t>Passionate advocate for stroke rehabilitation robotics with extensive robotics expertise</a:t>
            </a:r>
          </a:p>
        </p:txBody>
      </p:sp>
      <p:pic>
        <p:nvPicPr>
          <p:cNvPr id="4" name="Content Placeholder 3" descr="A person smiling at the camera&#10;&#10;Description automatically generated">
            <a:extLst>
              <a:ext uri="{FF2B5EF4-FFF2-40B4-BE49-F238E27FC236}">
                <a16:creationId xmlns:a16="http://schemas.microsoft.com/office/drawing/2014/main" id="{B35AF3AB-C1BC-FFAD-F884-B5B4E49B27E1}"/>
              </a:ext>
            </a:extLst>
          </p:cNvPr>
          <p:cNvPicPr>
            <a:picLocks noGrp="1" noChangeAspect="1"/>
          </p:cNvPicPr>
          <p:nvPr>
            <p:ph sz="half" idx="2"/>
          </p:nvPr>
        </p:nvPicPr>
        <p:blipFill rotWithShape="1">
          <a:blip r:embed="rId2"/>
          <a:srcRect t="13167" r="1" b="31918"/>
          <a:stretch/>
        </p:blipFill>
        <p:spPr>
          <a:xfrm>
            <a:off x="6172200" y="1825624"/>
            <a:ext cx="5181600" cy="4262941"/>
          </a:xfrm>
          <a:prstGeom prst="rect">
            <a:avLst/>
          </a:prstGeom>
          <a:noFill/>
        </p:spPr>
      </p:pic>
      <p:sp>
        <p:nvSpPr>
          <p:cNvPr id="2" name="TextBox 1">
            <a:extLst>
              <a:ext uri="{FF2B5EF4-FFF2-40B4-BE49-F238E27FC236}">
                <a16:creationId xmlns:a16="http://schemas.microsoft.com/office/drawing/2014/main" id="{289CEC5B-ADD9-8537-9946-5E06D6EC6725}"/>
              </a:ext>
            </a:extLst>
          </p:cNvPr>
          <p:cNvSpPr txBox="1"/>
          <p:nvPr/>
        </p:nvSpPr>
        <p:spPr>
          <a:xfrm>
            <a:off x="10488168" y="6385385"/>
            <a:ext cx="1600200" cy="369332"/>
          </a:xfrm>
          <a:prstGeom prst="rect">
            <a:avLst/>
          </a:prstGeom>
          <a:noFill/>
        </p:spPr>
        <p:txBody>
          <a:bodyPr wrap="square" rtlCol="0">
            <a:spAutoFit/>
          </a:bodyPr>
          <a:lstStyle/>
          <a:p>
            <a:pPr algn="r"/>
            <a:r>
              <a:rPr lang="en-US"/>
              <a:t>Joe 1</a:t>
            </a:r>
          </a:p>
        </p:txBody>
      </p:sp>
    </p:spTree>
    <p:extLst>
      <p:ext uri="{BB962C8B-B14F-4D97-AF65-F5344CB8AC3E}">
        <p14:creationId xmlns:p14="http://schemas.microsoft.com/office/powerpoint/2010/main" val="232221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A50AD-3BFB-0DA8-30F5-D6FE1E295E6C}"/>
              </a:ext>
            </a:extLst>
          </p:cNvPr>
          <p:cNvSpPr>
            <a:spLocks noGrp="1"/>
          </p:cNvSpPr>
          <p:nvPr>
            <p:ph idx="1"/>
          </p:nvPr>
        </p:nvSpPr>
        <p:spPr>
          <a:xfrm>
            <a:off x="0" y="1569088"/>
            <a:ext cx="5679601" cy="5284013"/>
          </a:xfrm>
        </p:spPr>
        <p:txBody>
          <a:bodyPr vert="horz" lIns="91440" tIns="45720" rIns="91440" bIns="45720" rtlCol="0" anchor="t">
            <a:normAutofit/>
          </a:bodyPr>
          <a:lstStyle/>
          <a:p>
            <a:endParaRPr lang="en-US" sz="1800">
              <a:latin typeface="Arial"/>
              <a:cs typeface="Arial"/>
            </a:endParaRPr>
          </a:p>
          <a:p>
            <a:r>
              <a:rPr lang="en-US" sz="1800">
                <a:latin typeface="Arial"/>
                <a:cs typeface="Arial"/>
              </a:rPr>
              <a:t>Function</a:t>
            </a:r>
            <a:endParaRPr lang="en-US" sz="1800"/>
          </a:p>
          <a:p>
            <a:pPr lvl="1">
              <a:buFont typeface="Courier New" panose="020B0604020202020204" pitchFamily="34" charset="0"/>
              <a:buChar char="o"/>
            </a:pPr>
            <a:r>
              <a:rPr lang="en-US" sz="1800">
                <a:solidFill>
                  <a:srgbClr val="003466"/>
                </a:solidFill>
                <a:latin typeface="Arial"/>
                <a:cs typeface="Arial"/>
              </a:rPr>
              <a:t>Move patient's hand/arm for mobility movement.</a:t>
            </a:r>
          </a:p>
          <a:p>
            <a:r>
              <a:rPr lang="en-US" sz="1800">
                <a:latin typeface="Arial"/>
                <a:cs typeface="Arial"/>
              </a:rPr>
              <a:t>Inputs</a:t>
            </a:r>
          </a:p>
          <a:p>
            <a:pPr lvl="1">
              <a:buFont typeface="Courier New,monospace" panose="020B0604020202020204" pitchFamily="34" charset="0"/>
              <a:buChar char="o"/>
            </a:pPr>
            <a:r>
              <a:rPr lang="en-US" sz="1800">
                <a:latin typeface="Arial"/>
                <a:cs typeface="Arial"/>
              </a:rPr>
              <a:t>Energy from Battery</a:t>
            </a:r>
          </a:p>
          <a:p>
            <a:pPr lvl="1">
              <a:buFont typeface="Courier New,monospace" panose="020B0604020202020204" pitchFamily="34" charset="0"/>
              <a:buChar char="o"/>
            </a:pPr>
            <a:r>
              <a:rPr lang="en-US" sz="1800">
                <a:latin typeface="Arial"/>
                <a:cs typeface="Arial"/>
              </a:rPr>
              <a:t>Hand to strap to the device</a:t>
            </a:r>
          </a:p>
          <a:p>
            <a:pPr lvl="1">
              <a:buFont typeface="Courier New,monospace" panose="020B0604020202020204" pitchFamily="34" charset="0"/>
              <a:buChar char="o"/>
            </a:pPr>
            <a:r>
              <a:rPr lang="en-US" sz="1800">
                <a:latin typeface="Arial"/>
                <a:cs typeface="Arial"/>
              </a:rPr>
              <a:t>On/Off Switch</a:t>
            </a:r>
          </a:p>
          <a:p>
            <a:pPr lvl="1">
              <a:buFont typeface="Courier New,monospace" panose="020B0604020202020204" pitchFamily="34" charset="0"/>
              <a:buChar char="o"/>
            </a:pPr>
            <a:r>
              <a:rPr lang="en-US" sz="1800">
                <a:latin typeface="Arial"/>
                <a:cs typeface="Arial"/>
              </a:rPr>
              <a:t>Input from the device/computer to move in a direction for some force. </a:t>
            </a:r>
            <a:endParaRPr lang="en-US" sz="1800"/>
          </a:p>
          <a:p>
            <a:r>
              <a:rPr lang="en-US" sz="1800">
                <a:latin typeface="Arial"/>
                <a:cs typeface="Arial"/>
              </a:rPr>
              <a:t>Outputs</a:t>
            </a:r>
            <a:endParaRPr lang="en-US" sz="1800">
              <a:solidFill>
                <a:srgbClr val="003466"/>
              </a:solidFill>
            </a:endParaRPr>
          </a:p>
          <a:p>
            <a:pPr lvl="1">
              <a:buFont typeface="Courier New" panose="020B0604020202020204" pitchFamily="34" charset="0"/>
              <a:buChar char="o"/>
            </a:pPr>
            <a:r>
              <a:rPr lang="en-US" sz="1800">
                <a:solidFill>
                  <a:srgbClr val="003466"/>
                </a:solidFill>
                <a:latin typeface="Arial"/>
                <a:cs typeface="Arial"/>
              </a:rPr>
              <a:t>Rotational/Translational energy </a:t>
            </a:r>
            <a:endParaRPr lang="en-US" sz="1800">
              <a:solidFill>
                <a:srgbClr val="003466"/>
              </a:solidFill>
            </a:endParaRPr>
          </a:p>
          <a:p>
            <a:pPr lvl="1">
              <a:buFont typeface="Courier New" panose="020B0604020202020204" pitchFamily="34" charset="0"/>
              <a:buChar char="o"/>
            </a:pPr>
            <a:r>
              <a:rPr lang="en-US" sz="1800">
                <a:solidFill>
                  <a:srgbClr val="003466"/>
                </a:solidFill>
                <a:latin typeface="Arial"/>
                <a:cs typeface="Arial"/>
              </a:rPr>
              <a:t>Hand strapped to device</a:t>
            </a:r>
            <a:endParaRPr lang="en-US" sz="1800">
              <a:solidFill>
                <a:srgbClr val="003466"/>
              </a:solidFill>
            </a:endParaRPr>
          </a:p>
          <a:p>
            <a:pPr lvl="1">
              <a:buFont typeface="Courier New" panose="020B0604020202020204" pitchFamily="34" charset="0"/>
              <a:buChar char="o"/>
            </a:pPr>
            <a:r>
              <a:rPr lang="en-US" sz="1800">
                <a:solidFill>
                  <a:srgbClr val="003466"/>
                </a:solidFill>
                <a:latin typeface="Arial"/>
                <a:cs typeface="Arial"/>
              </a:rPr>
              <a:t>On/Off switch</a:t>
            </a:r>
            <a:endParaRPr lang="en-US" sz="1800">
              <a:solidFill>
                <a:srgbClr val="003466"/>
              </a:solidFill>
            </a:endParaRPr>
          </a:p>
          <a:p>
            <a:pPr lvl="1">
              <a:buFont typeface="Courier New" panose="020B0604020202020204" pitchFamily="34" charset="0"/>
              <a:buChar char="o"/>
            </a:pPr>
            <a:r>
              <a:rPr lang="en-US" sz="1800">
                <a:solidFill>
                  <a:srgbClr val="003466"/>
                </a:solidFill>
                <a:latin typeface="Arial"/>
                <a:cs typeface="Arial"/>
              </a:rPr>
              <a:t>Health data reported more resistance or assistance needed. </a:t>
            </a:r>
            <a:endParaRPr lang="en-US" sz="1800">
              <a:solidFill>
                <a:srgbClr val="003466"/>
              </a:solidFill>
            </a:endParaRPr>
          </a:p>
          <a:p>
            <a:pPr marL="457200" lvl="1" indent="0">
              <a:buNone/>
            </a:pPr>
            <a:endParaRPr lang="en-US">
              <a:solidFill>
                <a:srgbClr val="003466"/>
              </a:solidFill>
            </a:endParaRPr>
          </a:p>
        </p:txBody>
      </p:sp>
      <p:sp>
        <p:nvSpPr>
          <p:cNvPr id="3" name="Title 2">
            <a:extLst>
              <a:ext uri="{FF2B5EF4-FFF2-40B4-BE49-F238E27FC236}">
                <a16:creationId xmlns:a16="http://schemas.microsoft.com/office/drawing/2014/main" id="{E8332CC0-0B85-BFE1-D330-B7289122E638}"/>
              </a:ext>
            </a:extLst>
          </p:cNvPr>
          <p:cNvSpPr>
            <a:spLocks noGrp="1"/>
          </p:cNvSpPr>
          <p:nvPr>
            <p:ph type="title"/>
          </p:nvPr>
        </p:nvSpPr>
        <p:spPr/>
        <p:txBody>
          <a:bodyPr/>
          <a:lstStyle/>
          <a:p>
            <a:r>
              <a:rPr lang="en-US"/>
              <a:t>Black box model</a:t>
            </a:r>
          </a:p>
        </p:txBody>
      </p:sp>
      <p:pic>
        <p:nvPicPr>
          <p:cNvPr id="4" name="Picture 3" descr="A diagram of a black box model&#10;&#10;Description automatically generated">
            <a:extLst>
              <a:ext uri="{FF2B5EF4-FFF2-40B4-BE49-F238E27FC236}">
                <a16:creationId xmlns:a16="http://schemas.microsoft.com/office/drawing/2014/main" id="{D756FCE7-9C59-C290-6CF1-0CA275270605}"/>
              </a:ext>
            </a:extLst>
          </p:cNvPr>
          <p:cNvPicPr>
            <a:picLocks noChangeAspect="1"/>
          </p:cNvPicPr>
          <p:nvPr/>
        </p:nvPicPr>
        <p:blipFill>
          <a:blip r:embed="rId2"/>
          <a:stretch>
            <a:fillRect/>
          </a:stretch>
        </p:blipFill>
        <p:spPr>
          <a:xfrm>
            <a:off x="5708822" y="2204097"/>
            <a:ext cx="6096000" cy="3751385"/>
          </a:xfrm>
          <a:prstGeom prst="rect">
            <a:avLst/>
          </a:prstGeom>
        </p:spPr>
      </p:pic>
      <p:sp>
        <p:nvSpPr>
          <p:cNvPr id="5" name="TextBox 4">
            <a:extLst>
              <a:ext uri="{FF2B5EF4-FFF2-40B4-BE49-F238E27FC236}">
                <a16:creationId xmlns:a16="http://schemas.microsoft.com/office/drawing/2014/main" id="{D2BB70F2-A60B-2871-84F3-86E0AFCFDF18}"/>
              </a:ext>
            </a:extLst>
          </p:cNvPr>
          <p:cNvSpPr txBox="1"/>
          <p:nvPr/>
        </p:nvSpPr>
        <p:spPr>
          <a:xfrm>
            <a:off x="10488168" y="6385385"/>
            <a:ext cx="1600200" cy="369332"/>
          </a:xfrm>
          <a:prstGeom prst="rect">
            <a:avLst/>
          </a:prstGeom>
          <a:noFill/>
        </p:spPr>
        <p:txBody>
          <a:bodyPr wrap="square" lIns="91440" tIns="45720" rIns="91440" bIns="45720" rtlCol="0" anchor="t">
            <a:spAutoFit/>
          </a:bodyPr>
          <a:lstStyle/>
          <a:p>
            <a:pPr algn="r"/>
            <a:r>
              <a:rPr lang="en-US"/>
              <a:t> Keenan 2</a:t>
            </a:r>
          </a:p>
        </p:txBody>
      </p:sp>
    </p:spTree>
    <p:extLst>
      <p:ext uri="{BB962C8B-B14F-4D97-AF65-F5344CB8AC3E}">
        <p14:creationId xmlns:p14="http://schemas.microsoft.com/office/powerpoint/2010/main" val="52479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78DD3E-3DBF-0D12-54D3-5F9E175BEC57}"/>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441034DE-5032-7EB9-B0D5-5B2E4CB9C27D}"/>
              </a:ext>
            </a:extLst>
          </p:cNvPr>
          <p:cNvSpPr>
            <a:spLocks noGrp="1"/>
          </p:cNvSpPr>
          <p:nvPr>
            <p:ph type="title"/>
          </p:nvPr>
        </p:nvSpPr>
        <p:spPr/>
        <p:txBody>
          <a:bodyPr>
            <a:normAutofit/>
          </a:bodyPr>
          <a:lstStyle/>
          <a:p>
            <a:r>
              <a:rPr lang="en-US">
                <a:latin typeface="Arial"/>
                <a:cs typeface="Arial"/>
              </a:rPr>
              <a:t>Concept generation: Wheel Layout</a:t>
            </a:r>
            <a:endParaRPr lang="en-US"/>
          </a:p>
        </p:txBody>
      </p:sp>
      <p:pic>
        <p:nvPicPr>
          <p:cNvPr id="4" name="Picture 3" descr="A screenshot of a computer&#10;&#10;Description automatically generated">
            <a:extLst>
              <a:ext uri="{FF2B5EF4-FFF2-40B4-BE49-F238E27FC236}">
                <a16:creationId xmlns:a16="http://schemas.microsoft.com/office/drawing/2014/main" id="{CEC7554E-A443-07F3-CEAD-81B3C55EF118}"/>
              </a:ext>
            </a:extLst>
          </p:cNvPr>
          <p:cNvPicPr>
            <a:picLocks noChangeAspect="1"/>
          </p:cNvPicPr>
          <p:nvPr/>
        </p:nvPicPr>
        <p:blipFill rotWithShape="1">
          <a:blip r:embed="rId2"/>
          <a:srcRect l="29646" t="11628" r="52876" b="60797"/>
          <a:stretch/>
        </p:blipFill>
        <p:spPr>
          <a:xfrm>
            <a:off x="8404647" y="1712538"/>
            <a:ext cx="1962320" cy="206471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E99BB861-5D15-77F3-6147-24E89EC62349}"/>
              </a:ext>
            </a:extLst>
          </p:cNvPr>
          <p:cNvPicPr>
            <a:picLocks noChangeAspect="1"/>
          </p:cNvPicPr>
          <p:nvPr/>
        </p:nvPicPr>
        <p:blipFill rotWithShape="1">
          <a:blip r:embed="rId2"/>
          <a:srcRect l="32522" t="40199" r="53982" b="31229"/>
          <a:stretch/>
        </p:blipFill>
        <p:spPr>
          <a:xfrm>
            <a:off x="10358314" y="1626274"/>
            <a:ext cx="1827453" cy="257725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EE1B40D-0FC1-BC4A-B4EE-F19435FCB53C}"/>
              </a:ext>
            </a:extLst>
          </p:cNvPr>
          <p:cNvPicPr>
            <a:picLocks noChangeAspect="1"/>
          </p:cNvPicPr>
          <p:nvPr/>
        </p:nvPicPr>
        <p:blipFill rotWithShape="1">
          <a:blip r:embed="rId2"/>
          <a:srcRect l="54204" t="39867" r="33075" b="35216"/>
          <a:stretch/>
        </p:blipFill>
        <p:spPr>
          <a:xfrm>
            <a:off x="6365735" y="3689743"/>
            <a:ext cx="1760021" cy="230735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7A9CF1CA-812E-FA71-33EE-22A0A340ED4F}"/>
              </a:ext>
            </a:extLst>
          </p:cNvPr>
          <p:cNvPicPr>
            <a:picLocks noChangeAspect="1"/>
          </p:cNvPicPr>
          <p:nvPr/>
        </p:nvPicPr>
        <p:blipFill rotWithShape="1">
          <a:blip r:embed="rId2"/>
          <a:srcRect l="33518" t="67110" r="55310" b="12957"/>
          <a:stretch/>
        </p:blipFill>
        <p:spPr>
          <a:xfrm>
            <a:off x="8172956" y="3993195"/>
            <a:ext cx="1780257" cy="211157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D3BAD732-D35E-15F6-71C4-FA3AA6F70728}"/>
              </a:ext>
            </a:extLst>
          </p:cNvPr>
          <p:cNvPicPr>
            <a:picLocks noChangeAspect="1"/>
          </p:cNvPicPr>
          <p:nvPr/>
        </p:nvPicPr>
        <p:blipFill rotWithShape="1">
          <a:blip r:embed="rId2"/>
          <a:srcRect l="54978" t="66611" r="28714" b="13123"/>
          <a:stretch/>
        </p:blipFill>
        <p:spPr>
          <a:xfrm>
            <a:off x="9996336" y="4200584"/>
            <a:ext cx="2201233" cy="1794651"/>
          </a:xfrm>
          <a:prstGeom prst="rect">
            <a:avLst/>
          </a:prstGeom>
        </p:spPr>
      </p:pic>
      <p:sp>
        <p:nvSpPr>
          <p:cNvPr id="10" name="TextBox 9">
            <a:extLst>
              <a:ext uri="{FF2B5EF4-FFF2-40B4-BE49-F238E27FC236}">
                <a16:creationId xmlns:a16="http://schemas.microsoft.com/office/drawing/2014/main" id="{896F0E11-DBAD-A514-7116-CC6305003EFA}"/>
              </a:ext>
            </a:extLst>
          </p:cNvPr>
          <p:cNvSpPr txBox="1"/>
          <p:nvPr/>
        </p:nvSpPr>
        <p:spPr>
          <a:xfrm>
            <a:off x="200587" y="1628297"/>
            <a:ext cx="55456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3 Omni-directional wheels</a:t>
            </a:r>
          </a:p>
          <a:p>
            <a:pPr marL="742950" lvl="1" indent="-285750">
              <a:buFont typeface="Arial"/>
              <a:buChar char="•"/>
            </a:pPr>
            <a:r>
              <a:rPr lang="en-US">
                <a:cs typeface="Calibri" panose="020F0502020204030204"/>
              </a:rPr>
              <a:t>Pros: Cheap, lots of </a:t>
            </a:r>
            <a:r>
              <a:rPr lang="en-US">
                <a:ea typeface="+mn-lt"/>
                <a:cs typeface="+mn-lt"/>
              </a:rPr>
              <a:t>maneuverability</a:t>
            </a:r>
          </a:p>
          <a:p>
            <a:pPr marL="742950" lvl="1" indent="-285750">
              <a:buFont typeface="Arial"/>
              <a:buChar char="•"/>
            </a:pPr>
            <a:r>
              <a:rPr lang="en-US">
                <a:ea typeface="+mn-lt"/>
                <a:cs typeface="+mn-lt"/>
              </a:rPr>
              <a:t>Cons: Difficult to program</a:t>
            </a:r>
          </a:p>
        </p:txBody>
      </p:sp>
      <p:sp>
        <p:nvSpPr>
          <p:cNvPr id="11" name="TextBox 10">
            <a:extLst>
              <a:ext uri="{FF2B5EF4-FFF2-40B4-BE49-F238E27FC236}">
                <a16:creationId xmlns:a16="http://schemas.microsoft.com/office/drawing/2014/main" id="{6BE615FC-30A7-A767-9370-E4176CD2D37A}"/>
              </a:ext>
            </a:extLst>
          </p:cNvPr>
          <p:cNvSpPr txBox="1"/>
          <p:nvPr/>
        </p:nvSpPr>
        <p:spPr>
          <a:xfrm>
            <a:off x="200587" y="2572224"/>
            <a:ext cx="554059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4 Omni-directional wheels at angles</a:t>
            </a:r>
          </a:p>
          <a:p>
            <a:pPr marL="742950" lvl="1" indent="-285750">
              <a:buFont typeface="Arial"/>
              <a:buChar char="•"/>
            </a:pPr>
            <a:r>
              <a:rPr lang="en-US">
                <a:cs typeface="Calibri" panose="020F0502020204030204"/>
              </a:rPr>
              <a:t>Pros: More powerful </a:t>
            </a:r>
          </a:p>
          <a:p>
            <a:pPr marL="742950" lvl="1" indent="-285750">
              <a:buFont typeface="Arial"/>
              <a:buChar char="•"/>
            </a:pPr>
            <a:r>
              <a:rPr lang="en-US">
                <a:cs typeface="Calibri" panose="020F0502020204030204"/>
              </a:rPr>
              <a:t>Cons: More expensive, even harder to program</a:t>
            </a:r>
          </a:p>
        </p:txBody>
      </p:sp>
      <p:sp>
        <p:nvSpPr>
          <p:cNvPr id="13" name="TextBox 12">
            <a:extLst>
              <a:ext uri="{FF2B5EF4-FFF2-40B4-BE49-F238E27FC236}">
                <a16:creationId xmlns:a16="http://schemas.microsoft.com/office/drawing/2014/main" id="{7D7E7C3E-B917-7061-946C-08809B04561F}"/>
              </a:ext>
            </a:extLst>
          </p:cNvPr>
          <p:cNvSpPr txBox="1"/>
          <p:nvPr/>
        </p:nvSpPr>
        <p:spPr>
          <a:xfrm>
            <a:off x="212386" y="3527977"/>
            <a:ext cx="54866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4 Omni-directional wheels on sides</a:t>
            </a:r>
            <a:endParaRPr lang="en-US"/>
          </a:p>
          <a:p>
            <a:pPr marL="742950" lvl="1" indent="-285750">
              <a:buFont typeface="Arial"/>
              <a:buChar char="•"/>
            </a:pPr>
            <a:r>
              <a:rPr lang="en-US">
                <a:cs typeface="Calibri"/>
              </a:rPr>
              <a:t>Pros: More powerful</a:t>
            </a:r>
          </a:p>
          <a:p>
            <a:pPr marL="742950" lvl="1" indent="-285750">
              <a:buFont typeface="Arial"/>
              <a:buChar char="•"/>
            </a:pPr>
            <a:r>
              <a:rPr lang="en-US">
                <a:cs typeface="Calibri"/>
              </a:rPr>
              <a:t>Cons: More expansive, Can't move horizontally</a:t>
            </a:r>
          </a:p>
        </p:txBody>
      </p:sp>
      <p:sp>
        <p:nvSpPr>
          <p:cNvPr id="14" name="TextBox 13">
            <a:extLst>
              <a:ext uri="{FF2B5EF4-FFF2-40B4-BE49-F238E27FC236}">
                <a16:creationId xmlns:a16="http://schemas.microsoft.com/office/drawing/2014/main" id="{C1126908-360F-498B-450F-B0C9DB518CDD}"/>
              </a:ext>
            </a:extLst>
          </p:cNvPr>
          <p:cNvSpPr txBox="1"/>
          <p:nvPr/>
        </p:nvSpPr>
        <p:spPr>
          <a:xfrm>
            <a:off x="200586" y="4514045"/>
            <a:ext cx="55928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err="1">
                <a:cs typeface="Calibri" panose="020F0502020204030204"/>
              </a:rPr>
              <a:t>Mecanum</a:t>
            </a:r>
            <a:r>
              <a:rPr lang="en-US">
                <a:cs typeface="Calibri" panose="020F0502020204030204"/>
              </a:rPr>
              <a:t> Wheels</a:t>
            </a:r>
          </a:p>
          <a:p>
            <a:pPr marL="742950" lvl="1" indent="-285750">
              <a:buFont typeface="Arial"/>
              <a:buChar char="•"/>
            </a:pPr>
            <a:r>
              <a:rPr lang="en-US">
                <a:cs typeface="Calibri" panose="020F0502020204030204"/>
              </a:rPr>
              <a:t>Pros: Great control, easy to program</a:t>
            </a:r>
          </a:p>
          <a:p>
            <a:pPr marL="742950" lvl="1" indent="-285750">
              <a:buFont typeface="Arial"/>
              <a:buChar char="•"/>
            </a:pPr>
            <a:r>
              <a:rPr lang="en-US">
                <a:cs typeface="Calibri" panose="020F0502020204030204"/>
              </a:rPr>
              <a:t>Cons: Wheels are expensive </a:t>
            </a:r>
          </a:p>
        </p:txBody>
      </p:sp>
      <p:sp>
        <p:nvSpPr>
          <p:cNvPr id="15" name="TextBox 14">
            <a:extLst>
              <a:ext uri="{FF2B5EF4-FFF2-40B4-BE49-F238E27FC236}">
                <a16:creationId xmlns:a16="http://schemas.microsoft.com/office/drawing/2014/main" id="{55458F16-06E5-9BF2-C380-79A0A5FD6D35}"/>
              </a:ext>
            </a:extLst>
          </p:cNvPr>
          <p:cNvSpPr txBox="1"/>
          <p:nvPr/>
        </p:nvSpPr>
        <p:spPr>
          <a:xfrm>
            <a:off x="203943" y="5476535"/>
            <a:ext cx="54394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2 Standard Wheels and 1 caster wheel</a:t>
            </a:r>
          </a:p>
          <a:p>
            <a:pPr marL="742950" lvl="1" indent="-285750">
              <a:buFont typeface="Arial"/>
              <a:buChar char="•"/>
            </a:pPr>
            <a:r>
              <a:rPr lang="en-US">
                <a:cs typeface="Calibri"/>
              </a:rPr>
              <a:t>Pros: Cheap and easy to make</a:t>
            </a:r>
          </a:p>
          <a:p>
            <a:pPr marL="742950" lvl="1" indent="-285750">
              <a:buFont typeface="Arial"/>
              <a:buChar char="•"/>
            </a:pPr>
            <a:r>
              <a:rPr lang="en-US">
                <a:cs typeface="Calibri"/>
              </a:rPr>
              <a:t>Cons: Very limited mobility</a:t>
            </a:r>
          </a:p>
        </p:txBody>
      </p:sp>
      <p:sp>
        <p:nvSpPr>
          <p:cNvPr id="9" name="TextBox 8">
            <a:extLst>
              <a:ext uri="{FF2B5EF4-FFF2-40B4-BE49-F238E27FC236}">
                <a16:creationId xmlns:a16="http://schemas.microsoft.com/office/drawing/2014/main" id="{2E8B5475-8182-0D14-8317-4C9A37C41CFB}"/>
              </a:ext>
            </a:extLst>
          </p:cNvPr>
          <p:cNvSpPr txBox="1"/>
          <p:nvPr/>
        </p:nvSpPr>
        <p:spPr>
          <a:xfrm>
            <a:off x="10488168" y="6385385"/>
            <a:ext cx="1600200" cy="369332"/>
          </a:xfrm>
          <a:prstGeom prst="rect">
            <a:avLst/>
          </a:prstGeom>
          <a:noFill/>
        </p:spPr>
        <p:txBody>
          <a:bodyPr wrap="square" rtlCol="0">
            <a:spAutoFit/>
          </a:bodyPr>
          <a:lstStyle/>
          <a:p>
            <a:pPr algn="r"/>
            <a:r>
              <a:rPr lang="en-US"/>
              <a:t>Jared, 3</a:t>
            </a:r>
          </a:p>
        </p:txBody>
      </p:sp>
      <p:pic>
        <p:nvPicPr>
          <p:cNvPr id="12" name="Picture 11" descr="Omni-Directional Wheels - VEX Robotics">
            <a:extLst>
              <a:ext uri="{FF2B5EF4-FFF2-40B4-BE49-F238E27FC236}">
                <a16:creationId xmlns:a16="http://schemas.microsoft.com/office/drawing/2014/main" id="{2DBCF332-FC74-FF8B-6A29-C06614055ADC}"/>
              </a:ext>
            </a:extLst>
          </p:cNvPr>
          <p:cNvPicPr>
            <a:picLocks noChangeAspect="1"/>
          </p:cNvPicPr>
          <p:nvPr/>
        </p:nvPicPr>
        <p:blipFill>
          <a:blip r:embed="rId3"/>
          <a:stretch>
            <a:fillRect/>
          </a:stretch>
        </p:blipFill>
        <p:spPr>
          <a:xfrm>
            <a:off x="6047118" y="1539816"/>
            <a:ext cx="2326256" cy="2239992"/>
          </a:xfrm>
          <a:prstGeom prst="rect">
            <a:avLst/>
          </a:prstGeom>
        </p:spPr>
      </p:pic>
    </p:spTree>
    <p:extLst>
      <p:ext uri="{BB962C8B-B14F-4D97-AF65-F5344CB8AC3E}">
        <p14:creationId xmlns:p14="http://schemas.microsoft.com/office/powerpoint/2010/main" val="411794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071C0-0CF1-B577-3900-94F40F27788B}"/>
              </a:ext>
            </a:extLst>
          </p:cNvPr>
          <p:cNvSpPr>
            <a:spLocks noGrp="1"/>
          </p:cNvSpPr>
          <p:nvPr>
            <p:ph type="title"/>
          </p:nvPr>
        </p:nvSpPr>
        <p:spPr>
          <a:xfrm>
            <a:off x="838200" y="365125"/>
            <a:ext cx="10515600" cy="979013"/>
          </a:xfrm>
        </p:spPr>
        <p:txBody>
          <a:bodyPr anchor="ctr">
            <a:normAutofit/>
          </a:bodyPr>
          <a:lstStyle/>
          <a:p>
            <a:r>
              <a:rPr lang="en-US" sz="3400"/>
              <a:t>Concept generations: Hand attachment system</a:t>
            </a:r>
          </a:p>
        </p:txBody>
      </p:sp>
      <p:sp>
        <p:nvSpPr>
          <p:cNvPr id="20" name="Content Placeholder 2">
            <a:extLst>
              <a:ext uri="{FF2B5EF4-FFF2-40B4-BE49-F238E27FC236}">
                <a16:creationId xmlns:a16="http://schemas.microsoft.com/office/drawing/2014/main" id="{41ED7131-46A6-2936-F320-090C5CAFF76D}"/>
              </a:ext>
            </a:extLst>
          </p:cNvPr>
          <p:cNvSpPr>
            <a:spLocks noGrp="1"/>
          </p:cNvSpPr>
          <p:nvPr>
            <p:ph sz="half" idx="1"/>
          </p:nvPr>
        </p:nvSpPr>
        <p:spPr>
          <a:xfrm>
            <a:off x="838200" y="1825624"/>
            <a:ext cx="5181600" cy="4262941"/>
          </a:xfrm>
        </p:spPr>
        <p:txBody>
          <a:bodyPr>
            <a:normAutofit fontScale="62500" lnSpcReduction="20000"/>
          </a:bodyPr>
          <a:lstStyle/>
          <a:p>
            <a:pPr>
              <a:buFont typeface="Arial" panose="020B0604020202020204" pitchFamily="34" charset="0"/>
              <a:buChar char="•"/>
            </a:pPr>
            <a:r>
              <a:rPr lang="en-US"/>
              <a:t>Velcro strap concept:</a:t>
            </a:r>
          </a:p>
          <a:p>
            <a:pPr marL="742950" lvl="1" indent="-285750">
              <a:buFont typeface="Arial" panose="020B0604020202020204" pitchFamily="34" charset="0"/>
              <a:buChar char="•"/>
            </a:pPr>
            <a:r>
              <a:rPr lang="en-US"/>
              <a:t>Pros: Cheap and easy to use.</a:t>
            </a:r>
          </a:p>
          <a:p>
            <a:pPr marL="742950" lvl="1" indent="-285750">
              <a:buFont typeface="Arial" panose="020B0604020202020204" pitchFamily="34" charset="0"/>
              <a:buChar char="•"/>
            </a:pPr>
            <a:r>
              <a:rPr lang="en-US"/>
              <a:t>Cons: May require two hands; potential irritation for some users.</a:t>
            </a:r>
          </a:p>
          <a:p>
            <a:pPr>
              <a:buFont typeface="Arial" panose="020B0604020202020204" pitchFamily="34" charset="0"/>
              <a:buChar char="•"/>
            </a:pPr>
            <a:r>
              <a:rPr lang="en-US"/>
              <a:t>Friction fit model:</a:t>
            </a:r>
          </a:p>
          <a:p>
            <a:pPr marL="742950" lvl="1" indent="-285750">
              <a:buFont typeface="Arial" panose="020B0604020202020204" pitchFamily="34" charset="0"/>
              <a:buChar char="•"/>
            </a:pPr>
            <a:r>
              <a:rPr lang="en-US"/>
              <a:t>Pros: Super easy to use; soft material.</a:t>
            </a:r>
          </a:p>
          <a:p>
            <a:pPr marL="742950" lvl="1" indent="-285750">
              <a:buFont typeface="Arial" panose="020B0604020202020204" pitchFamily="34" charset="0"/>
              <a:buChar char="•"/>
            </a:pPr>
            <a:r>
              <a:rPr lang="en-US"/>
              <a:t>Cons: Not a snug fit.</a:t>
            </a:r>
          </a:p>
          <a:p>
            <a:pPr>
              <a:buFont typeface="Arial" panose="020B0604020202020204" pitchFamily="34" charset="0"/>
              <a:buChar char="•"/>
            </a:pPr>
            <a:r>
              <a:rPr lang="en-US"/>
              <a:t>Air compression fit:</a:t>
            </a:r>
          </a:p>
          <a:p>
            <a:pPr marL="742950" lvl="1" indent="-285750">
              <a:buFont typeface="Arial" panose="020B0604020202020204" pitchFamily="34" charset="0"/>
              <a:buChar char="•"/>
            </a:pPr>
            <a:r>
              <a:rPr lang="en-US"/>
              <a:t>Pros: Best fitting option.</a:t>
            </a:r>
          </a:p>
          <a:p>
            <a:pPr marL="742950" lvl="1" indent="-285750">
              <a:buFont typeface="Arial" panose="020B0604020202020204" pitchFamily="34" charset="0"/>
              <a:buChar char="•"/>
            </a:pPr>
            <a:r>
              <a:rPr lang="en-US"/>
              <a:t>Cons: Potential structural issues.</a:t>
            </a:r>
          </a:p>
          <a:p>
            <a:pPr>
              <a:buFont typeface="Arial" panose="020B0604020202020204" pitchFamily="34" charset="0"/>
              <a:buChar char="•"/>
            </a:pPr>
            <a:r>
              <a:rPr lang="en-US"/>
              <a:t>Robotic claws:</a:t>
            </a:r>
          </a:p>
          <a:p>
            <a:pPr marL="742950" lvl="1" indent="-285750">
              <a:buFont typeface="Arial" panose="020B0604020202020204" pitchFamily="34" charset="0"/>
              <a:buChar char="•"/>
            </a:pPr>
            <a:r>
              <a:rPr lang="en-US"/>
              <a:t>Pros: Automatic fitting.</a:t>
            </a:r>
          </a:p>
          <a:p>
            <a:pPr marL="742950" lvl="1" indent="-285750">
              <a:buFont typeface="Arial" panose="020B0604020202020204" pitchFamily="34" charset="0"/>
              <a:buChar char="•"/>
            </a:pPr>
            <a:r>
              <a:rPr lang="en-US"/>
              <a:t>Cons: Safety concern if motors break.</a:t>
            </a:r>
          </a:p>
          <a:p>
            <a:pPr>
              <a:buFont typeface="Arial" panose="020B0604020202020204" pitchFamily="34" charset="0"/>
              <a:buChar char="•"/>
            </a:pPr>
            <a:r>
              <a:rPr lang="en-US"/>
              <a:t>Clamp idea:</a:t>
            </a:r>
          </a:p>
          <a:p>
            <a:pPr marL="742950" lvl="1" indent="-285750">
              <a:buFont typeface="Arial" panose="020B0604020202020204" pitchFamily="34" charset="0"/>
              <a:buChar char="•"/>
            </a:pPr>
            <a:r>
              <a:rPr lang="en-US"/>
              <a:t>Pros: Cost-effective and simple.</a:t>
            </a:r>
          </a:p>
          <a:p>
            <a:pPr marL="742950" lvl="1" indent="-285750">
              <a:buFont typeface="Arial" panose="020B0604020202020204" pitchFamily="34" charset="0"/>
              <a:buChar char="•"/>
            </a:pPr>
            <a:r>
              <a:rPr lang="en-US"/>
              <a:t>Cons: Not a snug fit.</a:t>
            </a:r>
          </a:p>
          <a:p>
            <a:endParaRPr lang="en-US"/>
          </a:p>
        </p:txBody>
      </p:sp>
      <p:pic>
        <p:nvPicPr>
          <p:cNvPr id="7" name="Content Placeholder 6" descr="A drawing of an object and an object&#10;&#10;Description automatically generated with medium confidence">
            <a:extLst>
              <a:ext uri="{FF2B5EF4-FFF2-40B4-BE49-F238E27FC236}">
                <a16:creationId xmlns:a16="http://schemas.microsoft.com/office/drawing/2014/main" id="{AB448F21-646B-166D-7297-2F0C7D9D5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656" y="4152543"/>
            <a:ext cx="1301157" cy="1219075"/>
          </a:xfrm>
          <a:prstGeom prst="rect">
            <a:avLst/>
          </a:prstGeom>
        </p:spPr>
      </p:pic>
      <p:pic>
        <p:nvPicPr>
          <p:cNvPr id="9" name="Picture 8" descr="A drawing on a piece of paper&#10;&#10;Description automatically generated">
            <a:extLst>
              <a:ext uri="{FF2B5EF4-FFF2-40B4-BE49-F238E27FC236}">
                <a16:creationId xmlns:a16="http://schemas.microsoft.com/office/drawing/2014/main" id="{47358090-3DAD-28D9-C7D9-1C36FC367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025" y="2448099"/>
            <a:ext cx="1813241" cy="1222779"/>
          </a:xfrm>
          <a:prstGeom prst="rect">
            <a:avLst/>
          </a:prstGeom>
        </p:spPr>
      </p:pic>
      <p:pic>
        <p:nvPicPr>
          <p:cNvPr id="11" name="Picture 10" descr="A drawing of a robot arm&#10;&#10;Description automatically generated">
            <a:extLst>
              <a:ext uri="{FF2B5EF4-FFF2-40B4-BE49-F238E27FC236}">
                <a16:creationId xmlns:a16="http://schemas.microsoft.com/office/drawing/2014/main" id="{B42FC610-9642-F357-8628-FFBBFB649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4035" y="3957094"/>
            <a:ext cx="1504028" cy="1355597"/>
          </a:xfrm>
          <a:prstGeom prst="rect">
            <a:avLst/>
          </a:prstGeom>
        </p:spPr>
      </p:pic>
      <p:pic>
        <p:nvPicPr>
          <p:cNvPr id="13" name="Picture 12" descr="A drawing of a cup&#10;&#10;Description automatically generated">
            <a:extLst>
              <a:ext uri="{FF2B5EF4-FFF2-40B4-BE49-F238E27FC236}">
                <a16:creationId xmlns:a16="http://schemas.microsoft.com/office/drawing/2014/main" id="{7C08F76B-C93C-96EC-681E-8C410A90C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76161"/>
            <a:ext cx="1724525" cy="1271494"/>
          </a:xfrm>
          <a:prstGeom prst="rect">
            <a:avLst/>
          </a:prstGeom>
        </p:spPr>
      </p:pic>
      <p:pic>
        <p:nvPicPr>
          <p:cNvPr id="15" name="Picture 14" descr="A drawing of a bag&#10;&#10;Description automatically generated">
            <a:extLst>
              <a:ext uri="{FF2B5EF4-FFF2-40B4-BE49-F238E27FC236}">
                <a16:creationId xmlns:a16="http://schemas.microsoft.com/office/drawing/2014/main" id="{EAE48710-65A8-E59A-91DD-99A8D44AD2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8966" y="2476161"/>
            <a:ext cx="1498173" cy="1219075"/>
          </a:xfrm>
          <a:prstGeom prst="rect">
            <a:avLst/>
          </a:prstGeom>
        </p:spPr>
      </p:pic>
      <p:sp>
        <p:nvSpPr>
          <p:cNvPr id="2" name="TextBox 1">
            <a:extLst>
              <a:ext uri="{FF2B5EF4-FFF2-40B4-BE49-F238E27FC236}">
                <a16:creationId xmlns:a16="http://schemas.microsoft.com/office/drawing/2014/main" id="{FF3E4E5F-135A-D310-569A-C5ECF329CE9F}"/>
              </a:ext>
            </a:extLst>
          </p:cNvPr>
          <p:cNvSpPr txBox="1"/>
          <p:nvPr/>
        </p:nvSpPr>
        <p:spPr>
          <a:xfrm>
            <a:off x="10488168" y="6385385"/>
            <a:ext cx="1600200" cy="369332"/>
          </a:xfrm>
          <a:prstGeom prst="rect">
            <a:avLst/>
          </a:prstGeom>
          <a:noFill/>
        </p:spPr>
        <p:txBody>
          <a:bodyPr wrap="square" rtlCol="0">
            <a:spAutoFit/>
          </a:bodyPr>
          <a:lstStyle/>
          <a:p>
            <a:pPr algn="r"/>
            <a:r>
              <a:rPr lang="en-US"/>
              <a:t>Joe, 4</a:t>
            </a:r>
          </a:p>
        </p:txBody>
      </p:sp>
    </p:spTree>
    <p:extLst>
      <p:ext uri="{BB962C8B-B14F-4D97-AF65-F5344CB8AC3E}">
        <p14:creationId xmlns:p14="http://schemas.microsoft.com/office/powerpoint/2010/main" val="111083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rawing of a rectangular object&#10;&#10;Description automatically generated">
            <a:extLst>
              <a:ext uri="{FF2B5EF4-FFF2-40B4-BE49-F238E27FC236}">
                <a16:creationId xmlns:a16="http://schemas.microsoft.com/office/drawing/2014/main" id="{7A42A8C3-EF23-251E-089E-AC8821DEC606}"/>
              </a:ext>
            </a:extLst>
          </p:cNvPr>
          <p:cNvPicPr>
            <a:picLocks noGrp="1" noChangeAspect="1"/>
          </p:cNvPicPr>
          <p:nvPr>
            <p:ph idx="1"/>
          </p:nvPr>
        </p:nvPicPr>
        <p:blipFill>
          <a:blip r:embed="rId2"/>
          <a:stretch>
            <a:fillRect/>
          </a:stretch>
        </p:blipFill>
        <p:spPr>
          <a:xfrm>
            <a:off x="4424548" y="1870363"/>
            <a:ext cx="2497778" cy="1939638"/>
          </a:xfrm>
        </p:spPr>
      </p:pic>
      <p:sp>
        <p:nvSpPr>
          <p:cNvPr id="3" name="Title 2">
            <a:extLst>
              <a:ext uri="{FF2B5EF4-FFF2-40B4-BE49-F238E27FC236}">
                <a16:creationId xmlns:a16="http://schemas.microsoft.com/office/drawing/2014/main" id="{441034DE-5032-7EB9-B0D5-5B2E4CB9C27D}"/>
              </a:ext>
            </a:extLst>
          </p:cNvPr>
          <p:cNvSpPr>
            <a:spLocks noGrp="1"/>
          </p:cNvSpPr>
          <p:nvPr>
            <p:ph type="title"/>
          </p:nvPr>
        </p:nvSpPr>
        <p:spPr/>
        <p:txBody>
          <a:bodyPr>
            <a:normAutofit fontScale="90000"/>
          </a:bodyPr>
          <a:lstStyle/>
          <a:p>
            <a:r>
              <a:rPr lang="en-US">
                <a:latin typeface="Arial"/>
                <a:cs typeface="Arial"/>
              </a:rPr>
              <a:t>Concept generation: Chassis Design</a:t>
            </a:r>
            <a:endParaRPr lang="en-US"/>
          </a:p>
        </p:txBody>
      </p:sp>
      <p:sp>
        <p:nvSpPr>
          <p:cNvPr id="5" name="TextBox 4">
            <a:extLst>
              <a:ext uri="{FF2B5EF4-FFF2-40B4-BE49-F238E27FC236}">
                <a16:creationId xmlns:a16="http://schemas.microsoft.com/office/drawing/2014/main" id="{436CD9E9-2068-DD32-4BA5-96EB3B33EF80}"/>
              </a:ext>
            </a:extLst>
          </p:cNvPr>
          <p:cNvSpPr txBox="1"/>
          <p:nvPr/>
        </p:nvSpPr>
        <p:spPr>
          <a:xfrm>
            <a:off x="152399" y="1717964"/>
            <a:ext cx="451658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Square Base</a:t>
            </a:r>
          </a:p>
          <a:p>
            <a:pPr marL="285750" indent="-285750">
              <a:buFont typeface="Arial"/>
              <a:buChar char="•"/>
            </a:pPr>
            <a:r>
              <a:rPr lang="en-US" sz="1600">
                <a:ea typeface="Calibri"/>
                <a:cs typeface="Calibri"/>
              </a:rPr>
              <a:t>Pro: Be able to fit all components with ample space left over, screen could be placed on base</a:t>
            </a:r>
          </a:p>
          <a:p>
            <a:pPr marL="285750" indent="-285750">
              <a:buFont typeface="Arial"/>
              <a:buChar char="•"/>
            </a:pPr>
            <a:r>
              <a:rPr lang="en-US" sz="1600">
                <a:ea typeface="Calibri"/>
                <a:cs typeface="Calibri"/>
              </a:rPr>
              <a:t>Con: Could be too large on a desk</a:t>
            </a:r>
          </a:p>
          <a:p>
            <a:r>
              <a:rPr lang="en-US" sz="1600">
                <a:ea typeface="Calibri"/>
                <a:cs typeface="Calibri"/>
              </a:rPr>
              <a:t>Round Base </a:t>
            </a:r>
          </a:p>
          <a:p>
            <a:pPr marL="285750" indent="-285750">
              <a:buFont typeface="Arial"/>
              <a:buChar char="•"/>
            </a:pPr>
            <a:r>
              <a:rPr lang="en-US" sz="1600">
                <a:ea typeface="Calibri"/>
                <a:cs typeface="Calibri"/>
              </a:rPr>
              <a:t>Pro: Compatible with 3 omni wheels design</a:t>
            </a:r>
          </a:p>
          <a:p>
            <a:pPr marL="285750" indent="-285750">
              <a:buFont typeface="Arial"/>
              <a:buChar char="•"/>
            </a:pPr>
            <a:r>
              <a:rPr lang="en-US" sz="1600">
                <a:ea typeface="Calibri"/>
                <a:cs typeface="Calibri"/>
              </a:rPr>
              <a:t>Con: Could make it hard to fit all components inside</a:t>
            </a:r>
          </a:p>
          <a:p>
            <a:r>
              <a:rPr lang="en-US" sz="1600">
                <a:ea typeface="Calibri"/>
                <a:cs typeface="Calibri"/>
              </a:rPr>
              <a:t>Dome Base</a:t>
            </a:r>
          </a:p>
          <a:p>
            <a:pPr marL="285750" indent="-285750">
              <a:buFont typeface="Arial"/>
              <a:buChar char="•"/>
            </a:pPr>
            <a:r>
              <a:rPr lang="en-US" sz="1600">
                <a:ea typeface="Calibri"/>
                <a:cs typeface="Calibri"/>
              </a:rPr>
              <a:t>Pro: Most compatible with the robotic finger's</a:t>
            </a:r>
          </a:p>
          <a:p>
            <a:pPr marL="285750" indent="-285750">
              <a:buFont typeface="Arial"/>
              <a:buChar char="•"/>
            </a:pPr>
            <a:r>
              <a:rPr lang="en-US" sz="1600">
                <a:ea typeface="Calibri"/>
                <a:cs typeface="Calibri"/>
              </a:rPr>
              <a:t>Con: Would be very tall compared to other designs</a:t>
            </a:r>
          </a:p>
          <a:p>
            <a:r>
              <a:rPr lang="en-US" sz="1600">
                <a:ea typeface="Calibri"/>
                <a:cs typeface="Calibri"/>
              </a:rPr>
              <a:t>H  Base</a:t>
            </a:r>
          </a:p>
          <a:p>
            <a:pPr marL="285750" indent="-285750">
              <a:buFont typeface="Arial"/>
              <a:buChar char="•"/>
            </a:pPr>
            <a:r>
              <a:rPr lang="en-US" sz="1600">
                <a:ea typeface="Calibri"/>
                <a:cs typeface="Calibri"/>
              </a:rPr>
              <a:t>Pro: Less material used to create base</a:t>
            </a:r>
          </a:p>
          <a:p>
            <a:pPr marL="285750" indent="-285750">
              <a:buFont typeface="Arial"/>
              <a:buChar char="•"/>
            </a:pPr>
            <a:r>
              <a:rPr lang="en-US" sz="1600">
                <a:ea typeface="Calibri"/>
                <a:cs typeface="Calibri"/>
              </a:rPr>
              <a:t>Cons: Will most likely require 4 wheels which increases costs, fitting all internals could prove to be difficult</a:t>
            </a:r>
          </a:p>
          <a:p>
            <a:r>
              <a:rPr lang="en-US" sz="1600">
                <a:ea typeface="Calibri"/>
                <a:cs typeface="Calibri"/>
              </a:rPr>
              <a:t>Triangle Base</a:t>
            </a:r>
          </a:p>
          <a:p>
            <a:pPr marL="285750" indent="-285750">
              <a:buFont typeface="Arial"/>
              <a:buChar char="•"/>
            </a:pPr>
            <a:r>
              <a:rPr lang="en-US" sz="1600">
                <a:ea typeface="Calibri"/>
                <a:cs typeface="Calibri"/>
              </a:rPr>
              <a:t>Pro: Works for 3-wheel design decreasing costs</a:t>
            </a:r>
          </a:p>
          <a:p>
            <a:pPr marL="285750" indent="-285750">
              <a:buFont typeface="Arial"/>
              <a:buChar char="•"/>
            </a:pPr>
            <a:r>
              <a:rPr lang="en-US" sz="1600">
                <a:ea typeface="Calibri"/>
                <a:cs typeface="Calibri"/>
              </a:rPr>
              <a:t>Con: Minimal space for internals</a:t>
            </a:r>
          </a:p>
        </p:txBody>
      </p:sp>
      <p:pic>
        <p:nvPicPr>
          <p:cNvPr id="7" name="Picture 6" descr="A drawing of a cartoon character&#10;&#10;Description automatically generated">
            <a:extLst>
              <a:ext uri="{FF2B5EF4-FFF2-40B4-BE49-F238E27FC236}">
                <a16:creationId xmlns:a16="http://schemas.microsoft.com/office/drawing/2014/main" id="{945848C3-89B8-286B-14E5-7FF208E883A0}"/>
              </a:ext>
            </a:extLst>
          </p:cNvPr>
          <p:cNvPicPr>
            <a:picLocks noChangeAspect="1"/>
          </p:cNvPicPr>
          <p:nvPr/>
        </p:nvPicPr>
        <p:blipFill>
          <a:blip r:embed="rId3"/>
          <a:stretch>
            <a:fillRect/>
          </a:stretch>
        </p:blipFill>
        <p:spPr>
          <a:xfrm>
            <a:off x="6871855" y="2197988"/>
            <a:ext cx="2646219" cy="1616900"/>
          </a:xfrm>
          <a:prstGeom prst="rect">
            <a:avLst/>
          </a:prstGeom>
        </p:spPr>
      </p:pic>
      <p:pic>
        <p:nvPicPr>
          <p:cNvPr id="8" name="Picture 7" descr="A drawing of a structure&#10;&#10;Description automatically generated">
            <a:extLst>
              <a:ext uri="{FF2B5EF4-FFF2-40B4-BE49-F238E27FC236}">
                <a16:creationId xmlns:a16="http://schemas.microsoft.com/office/drawing/2014/main" id="{28B5C113-E021-3AFB-4067-B376BDECE285}"/>
              </a:ext>
            </a:extLst>
          </p:cNvPr>
          <p:cNvPicPr>
            <a:picLocks noChangeAspect="1"/>
          </p:cNvPicPr>
          <p:nvPr/>
        </p:nvPicPr>
        <p:blipFill>
          <a:blip r:embed="rId4"/>
          <a:stretch>
            <a:fillRect/>
          </a:stretch>
        </p:blipFill>
        <p:spPr>
          <a:xfrm>
            <a:off x="9521802" y="1607127"/>
            <a:ext cx="2569489" cy="2202873"/>
          </a:xfrm>
          <a:prstGeom prst="rect">
            <a:avLst/>
          </a:prstGeom>
        </p:spPr>
      </p:pic>
      <p:pic>
        <p:nvPicPr>
          <p:cNvPr id="9" name="Picture 8" descr="A drawing of a wooden object&#10;&#10;Description automatically generated">
            <a:extLst>
              <a:ext uri="{FF2B5EF4-FFF2-40B4-BE49-F238E27FC236}">
                <a16:creationId xmlns:a16="http://schemas.microsoft.com/office/drawing/2014/main" id="{CFE805BA-A803-1667-4D5F-F0A898D3E720}"/>
              </a:ext>
            </a:extLst>
          </p:cNvPr>
          <p:cNvPicPr>
            <a:picLocks noChangeAspect="1"/>
          </p:cNvPicPr>
          <p:nvPr/>
        </p:nvPicPr>
        <p:blipFill>
          <a:blip r:embed="rId5"/>
          <a:stretch>
            <a:fillRect/>
          </a:stretch>
        </p:blipFill>
        <p:spPr>
          <a:xfrm>
            <a:off x="5537551" y="3881490"/>
            <a:ext cx="2404817" cy="2355274"/>
          </a:xfrm>
          <a:prstGeom prst="rect">
            <a:avLst/>
          </a:prstGeom>
        </p:spPr>
      </p:pic>
      <p:pic>
        <p:nvPicPr>
          <p:cNvPr id="10" name="Picture 9" descr="A drawing of a triangle on a grid paper&#10;&#10;Description automatically generated">
            <a:extLst>
              <a:ext uri="{FF2B5EF4-FFF2-40B4-BE49-F238E27FC236}">
                <a16:creationId xmlns:a16="http://schemas.microsoft.com/office/drawing/2014/main" id="{B9B3D31B-B1BF-5EC0-4C7E-6BA89EE6C7D7}"/>
              </a:ext>
            </a:extLst>
          </p:cNvPr>
          <p:cNvPicPr>
            <a:picLocks noChangeAspect="1"/>
          </p:cNvPicPr>
          <p:nvPr/>
        </p:nvPicPr>
        <p:blipFill>
          <a:blip r:embed="rId6"/>
          <a:stretch>
            <a:fillRect/>
          </a:stretch>
        </p:blipFill>
        <p:spPr>
          <a:xfrm>
            <a:off x="8194964" y="3881490"/>
            <a:ext cx="2571524" cy="2438401"/>
          </a:xfrm>
          <a:prstGeom prst="rect">
            <a:avLst/>
          </a:prstGeom>
        </p:spPr>
      </p:pic>
      <p:sp>
        <p:nvSpPr>
          <p:cNvPr id="2" name="TextBox 1">
            <a:extLst>
              <a:ext uri="{FF2B5EF4-FFF2-40B4-BE49-F238E27FC236}">
                <a16:creationId xmlns:a16="http://schemas.microsoft.com/office/drawing/2014/main" id="{25BAE3CB-34F5-8E30-1D03-54139439E8A5}"/>
              </a:ext>
            </a:extLst>
          </p:cNvPr>
          <p:cNvSpPr txBox="1"/>
          <p:nvPr/>
        </p:nvSpPr>
        <p:spPr>
          <a:xfrm>
            <a:off x="10488168" y="6385385"/>
            <a:ext cx="1600200" cy="369332"/>
          </a:xfrm>
          <a:prstGeom prst="rect">
            <a:avLst/>
          </a:prstGeom>
          <a:noFill/>
        </p:spPr>
        <p:txBody>
          <a:bodyPr wrap="square" rtlCol="0">
            <a:spAutoFit/>
          </a:bodyPr>
          <a:lstStyle/>
          <a:p>
            <a:pPr algn="r"/>
            <a:r>
              <a:rPr lang="en-US"/>
              <a:t>Rylee, 5</a:t>
            </a:r>
          </a:p>
        </p:txBody>
      </p:sp>
    </p:spTree>
    <p:extLst>
      <p:ext uri="{BB962C8B-B14F-4D97-AF65-F5344CB8AC3E}">
        <p14:creationId xmlns:p14="http://schemas.microsoft.com/office/powerpoint/2010/main" val="420246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rawing of a cart&#10;&#10;Description automatically generated">
            <a:extLst>
              <a:ext uri="{FF2B5EF4-FFF2-40B4-BE49-F238E27FC236}">
                <a16:creationId xmlns:a16="http://schemas.microsoft.com/office/drawing/2014/main" id="{0EE48C22-584A-F6FB-E913-9F423E79BDA9}"/>
              </a:ext>
            </a:extLst>
          </p:cNvPr>
          <p:cNvPicPr>
            <a:picLocks noChangeAspect="1"/>
          </p:cNvPicPr>
          <p:nvPr/>
        </p:nvPicPr>
        <p:blipFill>
          <a:blip r:embed="rId2"/>
          <a:stretch>
            <a:fillRect/>
          </a:stretch>
        </p:blipFill>
        <p:spPr>
          <a:xfrm>
            <a:off x="7910796" y="3993506"/>
            <a:ext cx="4176584" cy="2342138"/>
          </a:xfrm>
          <a:prstGeom prst="rect">
            <a:avLst/>
          </a:prstGeom>
        </p:spPr>
      </p:pic>
      <p:sp>
        <p:nvSpPr>
          <p:cNvPr id="2" name="Content Placeholder 1">
            <a:extLst>
              <a:ext uri="{FF2B5EF4-FFF2-40B4-BE49-F238E27FC236}">
                <a16:creationId xmlns:a16="http://schemas.microsoft.com/office/drawing/2014/main" id="{D878DD3E-3DBF-0D12-54D3-5F9E175BEC57}"/>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441034DE-5032-7EB9-B0D5-5B2E4CB9C27D}"/>
              </a:ext>
            </a:extLst>
          </p:cNvPr>
          <p:cNvSpPr>
            <a:spLocks noGrp="1"/>
          </p:cNvSpPr>
          <p:nvPr>
            <p:ph type="title"/>
          </p:nvPr>
        </p:nvSpPr>
        <p:spPr/>
        <p:txBody>
          <a:bodyPr>
            <a:normAutofit fontScale="90000"/>
          </a:bodyPr>
          <a:lstStyle/>
          <a:p>
            <a:r>
              <a:rPr lang="en-US"/>
              <a:t>Concept generation: Screen Placement</a:t>
            </a:r>
          </a:p>
        </p:txBody>
      </p:sp>
      <p:pic>
        <p:nvPicPr>
          <p:cNvPr id="4" name="Picture 3" descr="A drawing of a bench&#10;&#10;Description automatically generated">
            <a:extLst>
              <a:ext uri="{FF2B5EF4-FFF2-40B4-BE49-F238E27FC236}">
                <a16:creationId xmlns:a16="http://schemas.microsoft.com/office/drawing/2014/main" id="{4F23F311-DBD0-656C-0CAF-1B94CC323EC4}"/>
              </a:ext>
            </a:extLst>
          </p:cNvPr>
          <p:cNvPicPr>
            <a:picLocks noChangeAspect="1"/>
          </p:cNvPicPr>
          <p:nvPr/>
        </p:nvPicPr>
        <p:blipFill>
          <a:blip r:embed="rId3"/>
          <a:stretch>
            <a:fillRect/>
          </a:stretch>
        </p:blipFill>
        <p:spPr>
          <a:xfrm>
            <a:off x="4988216" y="4109045"/>
            <a:ext cx="2818441" cy="2054244"/>
          </a:xfrm>
          <a:prstGeom prst="rect">
            <a:avLst/>
          </a:prstGeom>
        </p:spPr>
      </p:pic>
      <p:pic>
        <p:nvPicPr>
          <p:cNvPr id="5" name="Picture 4" descr="A drawing of a rectangular box with a arrow pointing up&#10;&#10;Description automatically generated">
            <a:extLst>
              <a:ext uri="{FF2B5EF4-FFF2-40B4-BE49-F238E27FC236}">
                <a16:creationId xmlns:a16="http://schemas.microsoft.com/office/drawing/2014/main" id="{1C326E07-5ED1-DCDC-EFD1-4F8920710DBB}"/>
              </a:ext>
            </a:extLst>
          </p:cNvPr>
          <p:cNvPicPr>
            <a:picLocks noChangeAspect="1"/>
          </p:cNvPicPr>
          <p:nvPr/>
        </p:nvPicPr>
        <p:blipFill>
          <a:blip r:embed="rId4"/>
          <a:stretch>
            <a:fillRect/>
          </a:stretch>
        </p:blipFill>
        <p:spPr>
          <a:xfrm>
            <a:off x="4744267" y="1652276"/>
            <a:ext cx="2598846" cy="2360850"/>
          </a:xfrm>
          <a:prstGeom prst="rect">
            <a:avLst/>
          </a:prstGeom>
        </p:spPr>
      </p:pic>
      <p:pic>
        <p:nvPicPr>
          <p:cNvPr id="6" name="Picture 5" descr="A drawing of a cylinder&#10;&#10;Description automatically generated">
            <a:extLst>
              <a:ext uri="{FF2B5EF4-FFF2-40B4-BE49-F238E27FC236}">
                <a16:creationId xmlns:a16="http://schemas.microsoft.com/office/drawing/2014/main" id="{136998E8-6865-555F-E62F-437A31924894}"/>
              </a:ext>
            </a:extLst>
          </p:cNvPr>
          <p:cNvPicPr>
            <a:picLocks noChangeAspect="1"/>
          </p:cNvPicPr>
          <p:nvPr/>
        </p:nvPicPr>
        <p:blipFill>
          <a:blip r:embed="rId5"/>
          <a:stretch>
            <a:fillRect/>
          </a:stretch>
        </p:blipFill>
        <p:spPr>
          <a:xfrm>
            <a:off x="7283891" y="1653403"/>
            <a:ext cx="2325521" cy="2279689"/>
          </a:xfrm>
          <a:prstGeom prst="rect">
            <a:avLst/>
          </a:prstGeom>
        </p:spPr>
      </p:pic>
      <p:pic>
        <p:nvPicPr>
          <p:cNvPr id="7" name="Picture 6" descr="A screen shot of a screen&#10;&#10;Description automatically generated">
            <a:extLst>
              <a:ext uri="{FF2B5EF4-FFF2-40B4-BE49-F238E27FC236}">
                <a16:creationId xmlns:a16="http://schemas.microsoft.com/office/drawing/2014/main" id="{168B2347-5637-BEE9-2BC6-AAFFF40B9FCE}"/>
              </a:ext>
            </a:extLst>
          </p:cNvPr>
          <p:cNvPicPr>
            <a:picLocks noChangeAspect="1"/>
          </p:cNvPicPr>
          <p:nvPr/>
        </p:nvPicPr>
        <p:blipFill>
          <a:blip r:embed="rId6"/>
          <a:stretch>
            <a:fillRect/>
          </a:stretch>
        </p:blipFill>
        <p:spPr>
          <a:xfrm>
            <a:off x="9557492" y="1555335"/>
            <a:ext cx="2568073" cy="2347322"/>
          </a:xfrm>
          <a:prstGeom prst="rect">
            <a:avLst/>
          </a:prstGeom>
        </p:spPr>
      </p:pic>
      <p:sp>
        <p:nvSpPr>
          <p:cNvPr id="9" name="TextBox 8">
            <a:extLst>
              <a:ext uri="{FF2B5EF4-FFF2-40B4-BE49-F238E27FC236}">
                <a16:creationId xmlns:a16="http://schemas.microsoft.com/office/drawing/2014/main" id="{5F4A0B54-C5D7-96DC-EB93-ADE718EBD12E}"/>
              </a:ext>
            </a:extLst>
          </p:cNvPr>
          <p:cNvSpPr txBox="1"/>
          <p:nvPr/>
        </p:nvSpPr>
        <p:spPr>
          <a:xfrm>
            <a:off x="0" y="1505964"/>
            <a:ext cx="486958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a:cs typeface="Calibri" panose="020F0502020204030204"/>
              </a:rPr>
              <a:t>Screen holder with sperate base on top</a:t>
            </a:r>
          </a:p>
          <a:p>
            <a:pPr marL="742950" lvl="1" indent="-285750">
              <a:buFont typeface="Courier New,monospace" panose="020B0604020202020204" pitchFamily="34" charset="0"/>
              <a:buChar char="o"/>
            </a:pPr>
            <a:r>
              <a:rPr lang="en-US" sz="1400">
                <a:latin typeface="Calibri"/>
                <a:cs typeface="Arial"/>
              </a:rPr>
              <a:t>Pro: Can adjust to clients view with less strain on eyes and neck</a:t>
            </a:r>
          </a:p>
          <a:p>
            <a:pPr marL="742950" lvl="1" indent="-285750">
              <a:buFont typeface="Courier New,monospace" panose="020B0604020202020204" pitchFamily="34" charset="0"/>
              <a:buChar char="o"/>
            </a:pPr>
            <a:r>
              <a:rPr lang="en-US" sz="1400">
                <a:latin typeface="Calibri"/>
                <a:cs typeface="Arial"/>
              </a:rPr>
              <a:t>Con: Easy to break and cost a little more</a:t>
            </a:r>
            <a:endParaRPr lang="en-US" sz="1400">
              <a:latin typeface="Calibri"/>
              <a:cs typeface="Calibri" panose="020F0502020204030204"/>
            </a:endParaRPr>
          </a:p>
          <a:p>
            <a:pPr marL="285750" indent="-285750">
              <a:buFont typeface="Arial" panose="020B0604020202020204" pitchFamily="34" charset="0"/>
              <a:buChar char="•"/>
            </a:pPr>
            <a:r>
              <a:rPr lang="en-US" sz="1400">
                <a:cs typeface="Calibri" panose="020F0502020204030204"/>
              </a:rPr>
              <a:t>Screen built on device</a:t>
            </a:r>
          </a:p>
          <a:p>
            <a:pPr marL="742950" lvl="1" indent="-285750">
              <a:buFont typeface="Courier New" panose="020B0604020202020204" pitchFamily="34" charset="0"/>
              <a:buChar char="o"/>
            </a:pPr>
            <a:r>
              <a:rPr lang="en-US" sz="1400">
                <a:cs typeface="Calibri" panose="020F0502020204030204"/>
              </a:rPr>
              <a:t>Pro: Fewer parts and cost</a:t>
            </a:r>
          </a:p>
          <a:p>
            <a:pPr marL="742950" lvl="1" indent="-285750">
              <a:buFont typeface="Courier New" panose="020B0604020202020204" pitchFamily="34" charset="0"/>
              <a:buChar char="o"/>
            </a:pPr>
            <a:r>
              <a:rPr lang="en-US" sz="1400">
                <a:cs typeface="Calibri" panose="020F0502020204030204"/>
              </a:rPr>
              <a:t>Con: Can be hidden by arm and can cause strain to clients eyes or neck. </a:t>
            </a:r>
          </a:p>
          <a:p>
            <a:pPr marL="285750" indent="-285750">
              <a:buFont typeface="Arial" panose="020B0604020202020204" pitchFamily="34" charset="0"/>
              <a:buChar char="•"/>
            </a:pPr>
            <a:r>
              <a:rPr lang="en-US" sz="1400">
                <a:cs typeface="Calibri" panose="020F0502020204030204"/>
              </a:rPr>
              <a:t>Screen built on top of device</a:t>
            </a:r>
          </a:p>
          <a:p>
            <a:pPr marL="742950" lvl="1" indent="-285750">
              <a:buFont typeface="Courier New,monospace" panose="020B0604020202020204" pitchFamily="34" charset="0"/>
              <a:buChar char="o"/>
            </a:pPr>
            <a:r>
              <a:rPr lang="en-US" sz="1400">
                <a:latin typeface="Calibri"/>
                <a:cs typeface="Arial"/>
              </a:rPr>
              <a:t>Pro: Fewer parts and cost</a:t>
            </a:r>
          </a:p>
          <a:p>
            <a:pPr marL="742950" lvl="1" indent="-285750">
              <a:buFont typeface="Courier New,monospace" panose="020B0604020202020204" pitchFamily="34" charset="0"/>
              <a:buChar char="o"/>
            </a:pPr>
            <a:r>
              <a:rPr lang="en-US" sz="1400">
                <a:latin typeface="Calibri"/>
                <a:cs typeface="Arial"/>
              </a:rPr>
              <a:t>Con: Can cause strain to clients eyes or neck. </a:t>
            </a:r>
            <a:endParaRPr lang="en-US" sz="1400">
              <a:latin typeface="Calibri"/>
              <a:cs typeface="Calibri"/>
            </a:endParaRPr>
          </a:p>
          <a:p>
            <a:pPr marL="285750" indent="-285750">
              <a:buFont typeface="Arial" panose="020B0604020202020204" pitchFamily="34" charset="0"/>
              <a:buChar char="•"/>
            </a:pPr>
            <a:r>
              <a:rPr lang="en-US" sz="1400">
                <a:cs typeface="Calibri"/>
              </a:rPr>
              <a:t>Screen holder with bracket</a:t>
            </a:r>
          </a:p>
          <a:p>
            <a:pPr marL="742950" lvl="1" indent="-285750">
              <a:buFont typeface="Courier New" panose="020B0604020202020204" pitchFamily="34" charset="0"/>
              <a:buChar char="o"/>
            </a:pPr>
            <a:r>
              <a:rPr lang="en-US" sz="1400">
                <a:cs typeface="Calibri"/>
              </a:rPr>
              <a:t>Pro: The angle bracket is more comfortable for the client. Can adjust for a moving device. Can switch from right-handed and left-handed clients </a:t>
            </a:r>
          </a:p>
          <a:p>
            <a:pPr marL="742950" lvl="1" indent="-285750">
              <a:buFont typeface="Courier New" panose="020B0604020202020204" pitchFamily="34" charset="0"/>
              <a:buChar char="o"/>
            </a:pPr>
            <a:r>
              <a:rPr lang="en-US" sz="1400">
                <a:cs typeface="Calibri"/>
              </a:rPr>
              <a:t>Con: Septable to breaking. More parts and cost</a:t>
            </a:r>
          </a:p>
          <a:p>
            <a:pPr marL="285750" indent="-285750">
              <a:buFont typeface="Arial" panose="020B0604020202020204" pitchFamily="34" charset="0"/>
              <a:buChar char="•"/>
            </a:pPr>
            <a:r>
              <a:rPr lang="en-US" sz="1400">
                <a:cs typeface="Calibri"/>
              </a:rPr>
              <a:t>Screen with side holder arm</a:t>
            </a:r>
          </a:p>
          <a:p>
            <a:pPr marL="742950" lvl="1" indent="-285750">
              <a:buFont typeface="Courier New" panose="020B0604020202020204" pitchFamily="34" charset="0"/>
              <a:buChar char="o"/>
            </a:pPr>
            <a:r>
              <a:rPr lang="en-US" sz="1400">
                <a:cs typeface="Calibri"/>
              </a:rPr>
              <a:t>Pro: Can switch from right-handed and left-handed clients. Can rotate, and move horizontally and vertically.</a:t>
            </a:r>
          </a:p>
          <a:p>
            <a:pPr marL="742950" lvl="1" indent="-285750">
              <a:buFont typeface="Courier New" panose="020B0604020202020204" pitchFamily="34" charset="0"/>
              <a:buChar char="o"/>
            </a:pPr>
            <a:r>
              <a:rPr lang="en-US" sz="1400">
                <a:cs typeface="Calibri"/>
              </a:rPr>
              <a:t>Con: Added length to device. Will start to get loose after multiple adjustments are made. Can easily break if it takes a fall. </a:t>
            </a:r>
          </a:p>
          <a:p>
            <a:pPr lvl="2"/>
            <a:r>
              <a:rPr lang="en-US" sz="1400">
                <a:cs typeface="Calibri"/>
              </a:rPr>
              <a:t> </a:t>
            </a:r>
          </a:p>
        </p:txBody>
      </p:sp>
      <p:sp>
        <p:nvSpPr>
          <p:cNvPr id="10" name="TextBox 9">
            <a:extLst>
              <a:ext uri="{FF2B5EF4-FFF2-40B4-BE49-F238E27FC236}">
                <a16:creationId xmlns:a16="http://schemas.microsoft.com/office/drawing/2014/main" id="{5DF44311-4255-6A64-23ED-90C86DB1D0AC}"/>
              </a:ext>
            </a:extLst>
          </p:cNvPr>
          <p:cNvSpPr txBox="1"/>
          <p:nvPr/>
        </p:nvSpPr>
        <p:spPr>
          <a:xfrm>
            <a:off x="10488168" y="6385385"/>
            <a:ext cx="1600200" cy="369332"/>
          </a:xfrm>
          <a:prstGeom prst="rect">
            <a:avLst/>
          </a:prstGeom>
          <a:noFill/>
        </p:spPr>
        <p:txBody>
          <a:bodyPr wrap="square" rtlCol="0">
            <a:spAutoFit/>
          </a:bodyPr>
          <a:lstStyle/>
          <a:p>
            <a:pPr algn="r"/>
            <a:r>
              <a:rPr lang="en-US"/>
              <a:t>Keenan, 6</a:t>
            </a:r>
          </a:p>
        </p:txBody>
      </p:sp>
    </p:spTree>
    <p:extLst>
      <p:ext uri="{BB962C8B-B14F-4D97-AF65-F5344CB8AC3E}">
        <p14:creationId xmlns:p14="http://schemas.microsoft.com/office/powerpoint/2010/main" val="256464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08AE3F-7D6A-98E8-A090-8AAF5DC3FF55}"/>
              </a:ext>
            </a:extLst>
          </p:cNvPr>
          <p:cNvSpPr>
            <a:spLocks noGrp="1"/>
          </p:cNvSpPr>
          <p:nvPr>
            <p:ph type="title"/>
          </p:nvPr>
        </p:nvSpPr>
        <p:spPr>
          <a:xfrm>
            <a:off x="680050" y="365125"/>
            <a:ext cx="9825611" cy="979013"/>
          </a:xfrm>
        </p:spPr>
        <p:txBody>
          <a:bodyPr>
            <a:normAutofit fontScale="90000"/>
          </a:bodyPr>
          <a:lstStyle/>
          <a:p>
            <a:r>
              <a:rPr lang="en-US">
                <a:latin typeface="Arial"/>
                <a:cs typeface="Arial"/>
              </a:rPr>
              <a:t>Engineering Calculations: Motor Speed</a:t>
            </a:r>
            <a:endParaRPr lang="en-US"/>
          </a:p>
        </p:txBody>
      </p:sp>
      <p:sp>
        <p:nvSpPr>
          <p:cNvPr id="4" name="TextBox 3">
            <a:extLst>
              <a:ext uri="{FF2B5EF4-FFF2-40B4-BE49-F238E27FC236}">
                <a16:creationId xmlns:a16="http://schemas.microsoft.com/office/drawing/2014/main" id="{AB89319D-42A7-FC2D-DB41-9D759CA1BAC2}"/>
              </a:ext>
            </a:extLst>
          </p:cNvPr>
          <p:cNvSpPr txBox="1"/>
          <p:nvPr/>
        </p:nvSpPr>
        <p:spPr>
          <a:xfrm>
            <a:off x="6241806" y="1734490"/>
            <a:ext cx="509727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ea typeface="Calibri"/>
                <a:cs typeface="Calibri"/>
              </a:rPr>
              <a:t>RPM=(V*60)/(2*π*r)</a:t>
            </a:r>
          </a:p>
          <a:p>
            <a:endParaRPr lang="en-US" sz="3200" b="1">
              <a:ea typeface="Calibri"/>
              <a:cs typeface="Calibri"/>
            </a:endParaRPr>
          </a:p>
          <a:p>
            <a:r>
              <a:rPr lang="en-US" sz="3200" b="1">
                <a:ea typeface="Calibri"/>
                <a:cs typeface="Calibri"/>
              </a:rPr>
              <a:t>V=velocity = 1m/s</a:t>
            </a:r>
          </a:p>
          <a:p>
            <a:r>
              <a:rPr lang="en-US" sz="3200" b="1">
                <a:ea typeface="Calibri"/>
                <a:cs typeface="Calibri"/>
              </a:rPr>
              <a:t>R= radius of the wheel = 29mm</a:t>
            </a:r>
          </a:p>
          <a:p>
            <a:endParaRPr lang="en-US" sz="3200" b="1">
              <a:ea typeface="Calibri"/>
              <a:cs typeface="Calibri"/>
            </a:endParaRPr>
          </a:p>
          <a:p>
            <a:r>
              <a:rPr lang="en-US" sz="3200" b="1">
                <a:ea typeface="Calibri"/>
                <a:cs typeface="Calibri"/>
              </a:rPr>
              <a:t>RPM=329.3rpm</a:t>
            </a:r>
          </a:p>
        </p:txBody>
      </p:sp>
      <p:sp>
        <p:nvSpPr>
          <p:cNvPr id="5" name="TextBox 4">
            <a:extLst>
              <a:ext uri="{FF2B5EF4-FFF2-40B4-BE49-F238E27FC236}">
                <a16:creationId xmlns:a16="http://schemas.microsoft.com/office/drawing/2014/main" id="{0A06483F-9D25-790D-1213-33E5E89749AD}"/>
              </a:ext>
            </a:extLst>
          </p:cNvPr>
          <p:cNvSpPr txBox="1"/>
          <p:nvPr/>
        </p:nvSpPr>
        <p:spPr>
          <a:xfrm>
            <a:off x="271382" y="1710891"/>
            <a:ext cx="558104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Calibri" panose="020F0502020204030204"/>
                <a:cs typeface="Calibri" panose="020F0502020204030204"/>
              </a:rPr>
              <a:t>In order to know what type of motor we would need for this project we need to know how fast it needs to rotate to meet our desired speed (1m/s). </a:t>
            </a:r>
          </a:p>
          <a:p>
            <a:endParaRPr lang="en-US" sz="2800">
              <a:ea typeface="Calibri" panose="020F0502020204030204"/>
              <a:cs typeface="Calibri" panose="020F0502020204030204"/>
            </a:endParaRPr>
          </a:p>
        </p:txBody>
      </p:sp>
      <p:sp>
        <p:nvSpPr>
          <p:cNvPr id="7" name="TextBox 6">
            <a:extLst>
              <a:ext uri="{FF2B5EF4-FFF2-40B4-BE49-F238E27FC236}">
                <a16:creationId xmlns:a16="http://schemas.microsoft.com/office/drawing/2014/main" id="{213E0403-915B-86C3-4669-DCDC26B36925}"/>
              </a:ext>
            </a:extLst>
          </p:cNvPr>
          <p:cNvSpPr txBox="1"/>
          <p:nvPr/>
        </p:nvSpPr>
        <p:spPr>
          <a:xfrm>
            <a:off x="10488168" y="6385385"/>
            <a:ext cx="1600200" cy="369332"/>
          </a:xfrm>
          <a:prstGeom prst="rect">
            <a:avLst/>
          </a:prstGeom>
          <a:noFill/>
        </p:spPr>
        <p:txBody>
          <a:bodyPr wrap="square" rtlCol="0">
            <a:spAutoFit/>
          </a:bodyPr>
          <a:lstStyle/>
          <a:p>
            <a:pPr algn="r"/>
            <a:r>
              <a:rPr lang="en-US"/>
              <a:t>Jared, 7</a:t>
            </a:r>
          </a:p>
        </p:txBody>
      </p:sp>
    </p:spTree>
    <p:extLst>
      <p:ext uri="{BB962C8B-B14F-4D97-AF65-F5344CB8AC3E}">
        <p14:creationId xmlns:p14="http://schemas.microsoft.com/office/powerpoint/2010/main" val="323451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08AE3F-7D6A-98E8-A090-8AAF5DC3FF55}"/>
              </a:ext>
            </a:extLst>
          </p:cNvPr>
          <p:cNvSpPr>
            <a:spLocks noGrp="1"/>
          </p:cNvSpPr>
          <p:nvPr>
            <p:ph type="title"/>
          </p:nvPr>
        </p:nvSpPr>
        <p:spPr>
          <a:xfrm>
            <a:off x="838200" y="365125"/>
            <a:ext cx="10515600" cy="979013"/>
          </a:xfrm>
        </p:spPr>
        <p:txBody>
          <a:bodyPr anchor="ctr">
            <a:normAutofit/>
          </a:bodyPr>
          <a:lstStyle/>
          <a:p>
            <a:r>
              <a:rPr lang="en-US"/>
              <a:t>Engineering Calculations Cont.</a:t>
            </a:r>
          </a:p>
        </p:txBody>
      </p:sp>
      <p:sp>
        <p:nvSpPr>
          <p:cNvPr id="12" name="Content Placeholder 2">
            <a:extLst>
              <a:ext uri="{FF2B5EF4-FFF2-40B4-BE49-F238E27FC236}">
                <a16:creationId xmlns:a16="http://schemas.microsoft.com/office/drawing/2014/main" id="{BA3A048D-3023-E1BE-351C-75A472A033BE}"/>
              </a:ext>
            </a:extLst>
          </p:cNvPr>
          <p:cNvSpPr>
            <a:spLocks noGrp="1"/>
          </p:cNvSpPr>
          <p:nvPr>
            <p:ph sz="half" idx="1"/>
          </p:nvPr>
        </p:nvSpPr>
        <p:spPr>
          <a:xfrm>
            <a:off x="838200" y="1825624"/>
            <a:ext cx="5181600" cy="4262941"/>
          </a:xfrm>
        </p:spPr>
        <p:txBody>
          <a:bodyPr>
            <a:normAutofit lnSpcReduction="10000"/>
          </a:bodyPr>
          <a:lstStyle/>
          <a:p>
            <a:pPr>
              <a:buFont typeface="Arial" panose="020B0604020202020204" pitchFamily="34" charset="0"/>
              <a:buChar char="•"/>
            </a:pPr>
            <a:r>
              <a:rPr lang="en-US"/>
              <a:t>Utilized </a:t>
            </a:r>
            <a:r>
              <a:rPr lang="en-US" err="1"/>
              <a:t>SkyCiv</a:t>
            </a:r>
            <a:r>
              <a:rPr lang="en-US"/>
              <a:t> website to visualize hand area as a beam supported at the base of the robot.</a:t>
            </a:r>
          </a:p>
          <a:p>
            <a:pPr>
              <a:buFont typeface="Arial" panose="020B0604020202020204" pitchFamily="34" charset="0"/>
              <a:buChar char="•"/>
            </a:pPr>
            <a:r>
              <a:rPr lang="en-US"/>
              <a:t>Moment equation yielded a value of 0.04 </a:t>
            </a:r>
            <a:r>
              <a:rPr lang="en-US" err="1"/>
              <a:t>kN</a:t>
            </a:r>
            <a:r>
              <a:rPr lang="en-US"/>
              <a:t>/m.</a:t>
            </a:r>
          </a:p>
          <a:p>
            <a:pPr>
              <a:buFont typeface="Arial" panose="020B0604020202020204" pitchFamily="34" charset="0"/>
              <a:buChar char="•"/>
            </a:pPr>
            <a:r>
              <a:rPr lang="en-US"/>
              <a:t>Chose a distributed load of 5 Newtons to match sponsor's desired force direction; calculation applicable to all sides of the beam.</a:t>
            </a:r>
          </a:p>
          <a:p>
            <a:endParaRPr lang="en-US"/>
          </a:p>
        </p:txBody>
      </p:sp>
      <p:pic>
        <p:nvPicPr>
          <p:cNvPr id="5" name="Content Placeholder 4">
            <a:extLst>
              <a:ext uri="{FF2B5EF4-FFF2-40B4-BE49-F238E27FC236}">
                <a16:creationId xmlns:a16="http://schemas.microsoft.com/office/drawing/2014/main" id="{E97B02A0-E18D-81BE-45B5-565BF8472FF4}"/>
              </a:ext>
            </a:extLst>
          </p:cNvPr>
          <p:cNvPicPr>
            <a:picLocks noChangeAspect="1"/>
          </p:cNvPicPr>
          <p:nvPr/>
        </p:nvPicPr>
        <p:blipFill>
          <a:blip r:embed="rId2"/>
          <a:stretch>
            <a:fillRect/>
          </a:stretch>
        </p:blipFill>
        <p:spPr>
          <a:xfrm>
            <a:off x="7966756" y="4743686"/>
            <a:ext cx="2222361" cy="670236"/>
          </a:xfrm>
          <a:prstGeom prst="rect">
            <a:avLst/>
          </a:prstGeom>
        </p:spPr>
      </p:pic>
      <p:pic>
        <p:nvPicPr>
          <p:cNvPr id="11" name="Picture 10">
            <a:extLst>
              <a:ext uri="{FF2B5EF4-FFF2-40B4-BE49-F238E27FC236}">
                <a16:creationId xmlns:a16="http://schemas.microsoft.com/office/drawing/2014/main" id="{6AC38B00-E453-2B18-D856-4D410D0EA284}"/>
              </a:ext>
            </a:extLst>
          </p:cNvPr>
          <p:cNvPicPr>
            <a:picLocks noChangeAspect="1"/>
          </p:cNvPicPr>
          <p:nvPr/>
        </p:nvPicPr>
        <p:blipFill>
          <a:blip r:embed="rId3"/>
          <a:stretch>
            <a:fillRect/>
          </a:stretch>
        </p:blipFill>
        <p:spPr>
          <a:xfrm>
            <a:off x="6172202" y="1885259"/>
            <a:ext cx="5811470" cy="2722077"/>
          </a:xfrm>
          <a:prstGeom prst="rect">
            <a:avLst/>
          </a:prstGeom>
        </p:spPr>
      </p:pic>
      <p:sp>
        <p:nvSpPr>
          <p:cNvPr id="2" name="TextBox 1">
            <a:extLst>
              <a:ext uri="{FF2B5EF4-FFF2-40B4-BE49-F238E27FC236}">
                <a16:creationId xmlns:a16="http://schemas.microsoft.com/office/drawing/2014/main" id="{D5E8CF0A-BDB3-0E0E-E6E5-3D9EAA570EAE}"/>
              </a:ext>
            </a:extLst>
          </p:cNvPr>
          <p:cNvSpPr txBox="1"/>
          <p:nvPr/>
        </p:nvSpPr>
        <p:spPr>
          <a:xfrm>
            <a:off x="10488168" y="6385385"/>
            <a:ext cx="1600200" cy="369332"/>
          </a:xfrm>
          <a:prstGeom prst="rect">
            <a:avLst/>
          </a:prstGeom>
          <a:noFill/>
        </p:spPr>
        <p:txBody>
          <a:bodyPr wrap="square" rtlCol="0">
            <a:spAutoFit/>
          </a:bodyPr>
          <a:lstStyle/>
          <a:p>
            <a:pPr algn="r"/>
            <a:r>
              <a:rPr lang="en-US"/>
              <a:t>Joe, 8</a:t>
            </a:r>
          </a:p>
        </p:txBody>
      </p:sp>
    </p:spTree>
    <p:extLst>
      <p:ext uri="{BB962C8B-B14F-4D97-AF65-F5344CB8AC3E}">
        <p14:creationId xmlns:p14="http://schemas.microsoft.com/office/powerpoint/2010/main" val="988440772"/>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B1541D"/>
      </a:dk2>
      <a:lt2>
        <a:srgbClr val="C3B8B2"/>
      </a:lt2>
      <a:accent1>
        <a:srgbClr val="F47722"/>
      </a:accent1>
      <a:accent2>
        <a:srgbClr val="FBB040"/>
      </a:accent2>
      <a:accent3>
        <a:srgbClr val="0066B3"/>
      </a:accent3>
      <a:accent4>
        <a:srgbClr val="009DDC"/>
      </a:accent4>
      <a:accent5>
        <a:srgbClr val="00ACA5"/>
      </a:accent5>
      <a:accent6>
        <a:srgbClr val="FFD200"/>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U FCB Template" id="{B1209E5C-EC2F-4AA8-9123-312E89791AB0}" vid="{D287FF1B-2816-4E45-BFFC-304493C9B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4" ma:contentTypeDescription="Create a new document." ma:contentTypeScope="" ma:versionID="b60ff99470cabac2a4f770d8de105ae0">
  <xsd:schema xmlns:xsd="http://www.w3.org/2001/XMLSchema" xmlns:xs="http://www.w3.org/2001/XMLSchema" xmlns:p="http://schemas.microsoft.com/office/2006/metadata/properties" xmlns:ns2="9e2af165-ec9c-4ad2-b335-315480fd5b02" targetNamespace="http://schemas.microsoft.com/office/2006/metadata/properties" ma:root="true" ma:fieldsID="6d75bdb771da78064c22b69855d7d3e4" ns2:_="">
    <xsd:import namespace="9e2af165-ec9c-4ad2-b335-315480fd5b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AD1321-4314-4667-A984-B81E509B6CB8}">
  <ds:schemaRefs>
    <ds:schemaRef ds:uri="http://schemas.microsoft.com/sharepoint/v3/contenttype/forms"/>
  </ds:schemaRefs>
</ds:datastoreItem>
</file>

<file path=customXml/itemProps2.xml><?xml version="1.0" encoding="utf-8"?>
<ds:datastoreItem xmlns:ds="http://schemas.openxmlformats.org/officeDocument/2006/customXml" ds:itemID="{377B464B-E29C-486B-A278-524DB6543862}">
  <ds:schemaRefs>
    <ds:schemaRef ds:uri="9e2af165-ec9c-4ad2-b335-315480fd5b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3B96AE-D640-4554-8C92-BE83379760ED}">
  <ds:schemaRefs>
    <ds:schemaRef ds:uri="9e2af165-ec9c-4ad2-b335-315480fd5b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NAU FCB Template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Hamster Capstone Project</vt:lpstr>
      <vt:lpstr>Project Description</vt:lpstr>
      <vt:lpstr>Black box model</vt:lpstr>
      <vt:lpstr>Concept generation: Wheel Layout</vt:lpstr>
      <vt:lpstr>Concept generations: Hand attachment system</vt:lpstr>
      <vt:lpstr>Concept generation: Chassis Design</vt:lpstr>
      <vt:lpstr>Concept generation: Screen Placement</vt:lpstr>
      <vt:lpstr>Engineering Calculations: Motor Speed</vt:lpstr>
      <vt:lpstr>Engineering Calculations Cont.</vt:lpstr>
      <vt:lpstr>Engineering Calculations Cont.</vt:lpstr>
      <vt:lpstr>Engineering Calculations Cont.</vt:lpstr>
      <vt:lpstr>Designs in Decision Matrix</vt:lpstr>
      <vt:lpstr>Decision matrix</vt:lpstr>
      <vt:lpstr>Concept Selection (Pugh chart)</vt:lpstr>
      <vt:lpstr>CAD and Final design</vt:lpstr>
      <vt:lpstr>Gantt Chart</vt:lpstr>
      <vt:lpstr>Budgeting and anticipated expenses</vt:lpstr>
      <vt:lpstr>Tentative BoM</vt:lpstr>
      <vt:lpstr>Thank you</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Karin Scherer-Reutimann</dc:creator>
  <cp:revision>1</cp:revision>
  <dcterms:created xsi:type="dcterms:W3CDTF">2018-08-21T17:51:04Z</dcterms:created>
  <dcterms:modified xsi:type="dcterms:W3CDTF">2024-02-27T00:51:53Z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ies>
</file>